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46.xml" ContentType="application/vnd.openxmlformats-officedocument.presentationml.tags+xml"/>
  <Override PartName="/ppt/tags/tag147.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Override PartName="/ppt/charts/colors7.xml" ContentType="application/vnd.ms-office.chartcolorstyle+xml"/>
  <Override PartName="/ppt/charts/style7.xml" ContentType="application/vnd.ms-office.chartstyle+xml"/>
  <Override PartName="/ppt/charts/colors8.xml" ContentType="application/vnd.ms-office.chartcolorstyle+xml"/>
  <Override PartName="/ppt/charts/style8.xml" ContentType="application/vnd.ms-office.chartstyle+xml"/>
  <Override PartName="/ppt/charts/colors9.xml" ContentType="application/vnd.ms-office.chartcolorstyle+xml"/>
  <Override PartName="/ppt/charts/style9.xml" ContentType="application/vnd.ms-office.chartstyle+xml"/>
  <Override PartName="/ppt/charts/colors10.xml" ContentType="application/vnd.ms-office.chartcolorstyle+xml"/>
  <Override PartName="/ppt/charts/style10.xml" ContentType="application/vnd.ms-office.chartstyle+xml"/>
  <Override PartName="/ppt/charts/colors11.xml" ContentType="application/vnd.ms-office.chartcolorstyle+xml"/>
  <Override PartName="/ppt/charts/style11.xml" ContentType="application/vnd.ms-office.chartstyle+xml"/>
  <Override PartName="/ppt/charts/colors12.xml" ContentType="application/vnd.ms-office.chartcolorstyle+xml"/>
  <Override PartName="/ppt/charts/style12.xml" ContentType="application/vnd.ms-office.chartstyle+xml"/>
  <Override PartName="/ppt/charts/colors13.xml" ContentType="application/vnd.ms-office.chartcolorstyle+xml"/>
  <Override PartName="/ppt/charts/style13.xml" ContentType="application/vnd.ms-office.chartstyle+xml"/>
  <Override PartName="/ppt/charts/colors14.xml" ContentType="application/vnd.ms-office.chartcolorstyle+xml"/>
  <Override PartName="/ppt/charts/style14.xml" ContentType="application/vnd.ms-office.chartstyle+xml"/>
  <Override PartName="/ppt/charts/colors15.xml" ContentType="application/vnd.ms-office.chartcolorstyle+xml"/>
  <Override PartName="/ppt/charts/style15.xml" ContentType="application/vnd.ms-office.chartstyle+xml"/>
  <Override PartName="/ppt/charts/colors16.xml" ContentType="application/vnd.ms-office.chartcolorstyle+xml"/>
  <Override PartName="/ppt/charts/style16.xml" ContentType="application/vnd.ms-office.chartstyle+xml"/>
  <Override PartName="/ppt/charts/colors17.xml" ContentType="application/vnd.ms-office.chartcolorstyle+xml"/>
  <Override PartName="/ppt/charts/style17.xml" ContentType="application/vnd.ms-office.chartstyle+xml"/>
  <Override PartName="/ppt/charts/colors18.xml" ContentType="application/vnd.ms-office.chartcolorstyle+xml"/>
  <Override PartName="/ppt/charts/style18.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7"/>
  </p:notesMasterIdLst>
  <p:handoutMasterIdLst>
    <p:handoutMasterId r:id="rId28"/>
  </p:handoutMasterIdLst>
  <p:sldIdLst>
    <p:sldId id="399" r:id="rId5"/>
    <p:sldId id="402" r:id="rId6"/>
    <p:sldId id="419" r:id="rId7"/>
    <p:sldId id="414" r:id="rId8"/>
    <p:sldId id="404" r:id="rId9"/>
    <p:sldId id="405" r:id="rId10"/>
    <p:sldId id="406" r:id="rId11"/>
    <p:sldId id="407" r:id="rId12"/>
    <p:sldId id="408" r:id="rId13"/>
    <p:sldId id="409" r:id="rId14"/>
    <p:sldId id="410" r:id="rId15"/>
    <p:sldId id="411" r:id="rId16"/>
    <p:sldId id="412" r:id="rId17"/>
    <p:sldId id="413" r:id="rId18"/>
    <p:sldId id="418" r:id="rId19"/>
    <p:sldId id="420" r:id="rId20"/>
    <p:sldId id="416" r:id="rId21"/>
    <p:sldId id="417" r:id="rId22"/>
    <p:sldId id="421" r:id="rId23"/>
    <p:sldId id="427" r:id="rId24"/>
    <p:sldId id="426" r:id="rId25"/>
    <p:sldId id="424" r:id="rId26"/>
  </p:sldIdLst>
  <p:sldSz cx="12192000" cy="6858000"/>
  <p:notesSz cx="6858000" cy="9144000"/>
  <p:embeddedFontLst>
    <p:embeddedFont>
      <p:font typeface="Arial Black" panose="020B0A04020102020204" pitchFamily="34" charset="0"/>
      <p:bold r:id="rId29"/>
    </p:embeddedFont>
    <p:embeddedFont>
      <p:font typeface="Calibri" panose="020F0502020204030204" pitchFamily="34" charset="0"/>
      <p:regular r:id="rId30"/>
      <p:bold r:id="rId31"/>
      <p:italic r:id="rId32"/>
      <p:boldItalic r:id="rId33"/>
    </p:embeddedFont>
    <p:embeddedFont>
      <p:font typeface="HelveticaNeueLT Std Lt Cn" panose="020B0406020202030204" charset="0"/>
      <p:regular r:id="rId34"/>
    </p:embeddedFont>
  </p:embeddedFontLst>
  <p:custDataLst>
    <p:tags r:id="rId35"/>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main Carette" initials="R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C9E4DB"/>
    <a:srgbClr val="FA1F43"/>
    <a:srgbClr val="59B18E"/>
    <a:srgbClr val="2F469C"/>
    <a:srgbClr val="D9D9D9"/>
    <a:srgbClr val="E6A28E"/>
    <a:srgbClr val="47D52F"/>
    <a:srgbClr val="405A9C"/>
    <a:srgbClr val="009D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9E9020-A6BD-439B-AA59-3380B7868699}" v="6" dt="2020-07-01T16:06:27.567"/>
    <p1510:client id="{F0B5E20D-1DA4-42B9-B354-76EC31457ED1}" v="105" dt="2020-07-01T15:59:35.78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9756"/>
    <p:restoredTop sz="94646"/>
  </p:normalViewPr>
  <p:slideViewPr>
    <p:cSldViewPr snapToGrid="0">
      <p:cViewPr>
        <p:scale>
          <a:sx n="125" d="100"/>
          <a:sy n="125" d="100"/>
        </p:scale>
        <p:origin x="-744" y="-2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6.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blo Alvarado" userId="f14a7910-2828-4491-a0c3-88394bc91a4c" providerId="ADAL" clId="{4FB0742F-9135-4578-AD4A-2FBA282D2A7A}"/>
    <pc:docChg chg="modSld">
      <pc:chgData name="Pablo Alvarado" userId="f14a7910-2828-4491-a0c3-88394bc91a4c" providerId="ADAL" clId="{4FB0742F-9135-4578-AD4A-2FBA282D2A7A}" dt="2020-07-01T15:59:35.785" v="103" actId="255"/>
      <pc:docMkLst>
        <pc:docMk/>
      </pc:docMkLst>
      <pc:sldChg chg="addSp modSp">
        <pc:chgData name="Pablo Alvarado" userId="f14a7910-2828-4491-a0c3-88394bc91a4c" providerId="ADAL" clId="{4FB0742F-9135-4578-AD4A-2FBA282D2A7A}" dt="2020-07-01T15:57:40.121" v="21" actId="14100"/>
        <pc:sldMkLst>
          <pc:docMk/>
          <pc:sldMk cId="925326750" sldId="402"/>
        </pc:sldMkLst>
        <pc:spChg chg="add">
          <ac:chgData name="Pablo Alvarado" userId="f14a7910-2828-4491-a0c3-88394bc91a4c" providerId="ADAL" clId="{4FB0742F-9135-4578-AD4A-2FBA282D2A7A}" dt="2020-07-01T15:57:31.480" v="20"/>
          <ac:spMkLst>
            <pc:docMk/>
            <pc:sldMk cId="925326750" sldId="402"/>
            <ac:spMk id="13" creationId="{DDB5C4D3-8609-4FA9-85BF-BD2B422C15D7}"/>
          </ac:spMkLst>
        </pc:spChg>
        <pc:spChg chg="add">
          <ac:chgData name="Pablo Alvarado" userId="f14a7910-2828-4491-a0c3-88394bc91a4c" providerId="ADAL" clId="{4FB0742F-9135-4578-AD4A-2FBA282D2A7A}" dt="2020-07-01T15:57:31.480" v="20"/>
          <ac:spMkLst>
            <pc:docMk/>
            <pc:sldMk cId="925326750" sldId="402"/>
            <ac:spMk id="15" creationId="{AC0462D5-760E-46FD-941B-C0B4C29BA466}"/>
          </ac:spMkLst>
        </pc:spChg>
        <pc:spChg chg="add">
          <ac:chgData name="Pablo Alvarado" userId="f14a7910-2828-4491-a0c3-88394bc91a4c" providerId="ADAL" clId="{4FB0742F-9135-4578-AD4A-2FBA282D2A7A}" dt="2020-07-01T15:57:31.480" v="20"/>
          <ac:spMkLst>
            <pc:docMk/>
            <pc:sldMk cId="925326750" sldId="402"/>
            <ac:spMk id="16" creationId="{0FB80227-58FC-4F3C-835B-7483683AB9D2}"/>
          </ac:spMkLst>
        </pc:spChg>
        <pc:spChg chg="add">
          <ac:chgData name="Pablo Alvarado" userId="f14a7910-2828-4491-a0c3-88394bc91a4c" providerId="ADAL" clId="{4FB0742F-9135-4578-AD4A-2FBA282D2A7A}" dt="2020-07-01T15:57:31.480" v="20"/>
          <ac:spMkLst>
            <pc:docMk/>
            <pc:sldMk cId="925326750" sldId="402"/>
            <ac:spMk id="20" creationId="{92BFE4FC-DC1F-42C9-8DF5-57B86A93F465}"/>
          </ac:spMkLst>
        </pc:spChg>
        <pc:spChg chg="add">
          <ac:chgData name="Pablo Alvarado" userId="f14a7910-2828-4491-a0c3-88394bc91a4c" providerId="ADAL" clId="{4FB0742F-9135-4578-AD4A-2FBA282D2A7A}" dt="2020-07-01T15:57:31.480" v="20"/>
          <ac:spMkLst>
            <pc:docMk/>
            <pc:sldMk cId="925326750" sldId="402"/>
            <ac:spMk id="21" creationId="{CCA1DBA5-EE5B-49AA-9DFA-AB95A753074C}"/>
          </ac:spMkLst>
        </pc:spChg>
        <pc:spChg chg="add">
          <ac:chgData name="Pablo Alvarado" userId="f14a7910-2828-4491-a0c3-88394bc91a4c" providerId="ADAL" clId="{4FB0742F-9135-4578-AD4A-2FBA282D2A7A}" dt="2020-07-01T15:57:31.480" v="20"/>
          <ac:spMkLst>
            <pc:docMk/>
            <pc:sldMk cId="925326750" sldId="402"/>
            <ac:spMk id="24" creationId="{EA220EDC-97EC-4E1D-AEDB-AB6A95170F94}"/>
          </ac:spMkLst>
        </pc:spChg>
        <pc:graphicFrameChg chg="mod">
          <ac:chgData name="Pablo Alvarado" userId="f14a7910-2828-4491-a0c3-88394bc91a4c" providerId="ADAL" clId="{4FB0742F-9135-4578-AD4A-2FBA282D2A7A}" dt="2020-07-01T15:57:40.121" v="21" actId="14100"/>
          <ac:graphicFrameMkLst>
            <pc:docMk/>
            <pc:sldMk cId="925326750" sldId="402"/>
            <ac:graphicFrameMk id="3" creationId="{AFDF6128-99E7-954A-B180-4DC52D0139D6}"/>
          </ac:graphicFrameMkLst>
        </pc:graphicFrameChg>
      </pc:sldChg>
      <pc:sldChg chg="modSp">
        <pc:chgData name="Pablo Alvarado" userId="f14a7910-2828-4491-a0c3-88394bc91a4c" providerId="ADAL" clId="{4FB0742F-9135-4578-AD4A-2FBA282D2A7A}" dt="2020-07-01T15:57:21.485" v="19" actId="403"/>
        <pc:sldMkLst>
          <pc:docMk/>
          <pc:sldMk cId="3723109806" sldId="404"/>
        </pc:sldMkLst>
        <pc:graphicFrameChg chg="mod">
          <ac:chgData name="Pablo Alvarado" userId="f14a7910-2828-4491-a0c3-88394bc91a4c" providerId="ADAL" clId="{4FB0742F-9135-4578-AD4A-2FBA282D2A7A}" dt="2020-07-01T15:57:21.485" v="19" actId="403"/>
          <ac:graphicFrameMkLst>
            <pc:docMk/>
            <pc:sldMk cId="3723109806" sldId="404"/>
            <ac:graphicFrameMk id="3" creationId="{AFDF6128-99E7-954A-B180-4DC52D0139D6}"/>
          </ac:graphicFrameMkLst>
        </pc:graphicFrameChg>
      </pc:sldChg>
      <pc:sldChg chg="modSp">
        <pc:chgData name="Pablo Alvarado" userId="f14a7910-2828-4491-a0c3-88394bc91a4c" providerId="ADAL" clId="{4FB0742F-9135-4578-AD4A-2FBA282D2A7A}" dt="2020-07-01T15:57:54.182" v="30" actId="255"/>
        <pc:sldMkLst>
          <pc:docMk/>
          <pc:sldMk cId="3561980776" sldId="405"/>
        </pc:sldMkLst>
        <pc:graphicFrameChg chg="mod">
          <ac:chgData name="Pablo Alvarado" userId="f14a7910-2828-4491-a0c3-88394bc91a4c" providerId="ADAL" clId="{4FB0742F-9135-4578-AD4A-2FBA282D2A7A}" dt="2020-07-01T15:57:54.182" v="30" actId="255"/>
          <ac:graphicFrameMkLst>
            <pc:docMk/>
            <pc:sldMk cId="3561980776" sldId="405"/>
            <ac:graphicFrameMk id="3" creationId="{AFDF6128-99E7-954A-B180-4DC52D0139D6}"/>
          </ac:graphicFrameMkLst>
        </pc:graphicFrameChg>
      </pc:sldChg>
      <pc:sldChg chg="modSp">
        <pc:chgData name="Pablo Alvarado" userId="f14a7910-2828-4491-a0c3-88394bc91a4c" providerId="ADAL" clId="{4FB0742F-9135-4578-AD4A-2FBA282D2A7A}" dt="2020-07-01T15:58:02.923" v="39" actId="255"/>
        <pc:sldMkLst>
          <pc:docMk/>
          <pc:sldMk cId="987414386" sldId="406"/>
        </pc:sldMkLst>
        <pc:graphicFrameChg chg="mod">
          <ac:chgData name="Pablo Alvarado" userId="f14a7910-2828-4491-a0c3-88394bc91a4c" providerId="ADAL" clId="{4FB0742F-9135-4578-AD4A-2FBA282D2A7A}" dt="2020-07-01T15:58:02.923" v="39" actId="255"/>
          <ac:graphicFrameMkLst>
            <pc:docMk/>
            <pc:sldMk cId="987414386" sldId="406"/>
            <ac:graphicFrameMk id="3" creationId="{AFDF6128-99E7-954A-B180-4DC52D0139D6}"/>
          </ac:graphicFrameMkLst>
        </pc:graphicFrameChg>
      </pc:sldChg>
      <pc:sldChg chg="modSp">
        <pc:chgData name="Pablo Alvarado" userId="f14a7910-2828-4491-a0c3-88394bc91a4c" providerId="ADAL" clId="{4FB0742F-9135-4578-AD4A-2FBA282D2A7A}" dt="2020-07-01T15:58:11.999" v="48" actId="255"/>
        <pc:sldMkLst>
          <pc:docMk/>
          <pc:sldMk cId="3459336166" sldId="407"/>
        </pc:sldMkLst>
        <pc:graphicFrameChg chg="mod">
          <ac:chgData name="Pablo Alvarado" userId="f14a7910-2828-4491-a0c3-88394bc91a4c" providerId="ADAL" clId="{4FB0742F-9135-4578-AD4A-2FBA282D2A7A}" dt="2020-07-01T15:58:11.999" v="48" actId="255"/>
          <ac:graphicFrameMkLst>
            <pc:docMk/>
            <pc:sldMk cId="3459336166" sldId="407"/>
            <ac:graphicFrameMk id="3" creationId="{AFDF6128-99E7-954A-B180-4DC52D0139D6}"/>
          </ac:graphicFrameMkLst>
        </pc:graphicFrameChg>
      </pc:sldChg>
      <pc:sldChg chg="modSp">
        <pc:chgData name="Pablo Alvarado" userId="f14a7910-2828-4491-a0c3-88394bc91a4c" providerId="ADAL" clId="{4FB0742F-9135-4578-AD4A-2FBA282D2A7A}" dt="2020-07-01T15:58:24.008" v="60" actId="404"/>
        <pc:sldMkLst>
          <pc:docMk/>
          <pc:sldMk cId="2220378190" sldId="408"/>
        </pc:sldMkLst>
        <pc:graphicFrameChg chg="mod">
          <ac:chgData name="Pablo Alvarado" userId="f14a7910-2828-4491-a0c3-88394bc91a4c" providerId="ADAL" clId="{4FB0742F-9135-4578-AD4A-2FBA282D2A7A}" dt="2020-07-01T15:58:24.008" v="60" actId="404"/>
          <ac:graphicFrameMkLst>
            <pc:docMk/>
            <pc:sldMk cId="2220378190" sldId="408"/>
            <ac:graphicFrameMk id="3" creationId="{AFDF6128-99E7-954A-B180-4DC52D0139D6}"/>
          </ac:graphicFrameMkLst>
        </pc:graphicFrameChg>
      </pc:sldChg>
      <pc:sldChg chg="modSp">
        <pc:chgData name="Pablo Alvarado" userId="f14a7910-2828-4491-a0c3-88394bc91a4c" providerId="ADAL" clId="{4FB0742F-9135-4578-AD4A-2FBA282D2A7A}" dt="2020-07-01T15:58:36.154" v="69" actId="255"/>
        <pc:sldMkLst>
          <pc:docMk/>
          <pc:sldMk cId="673814615" sldId="409"/>
        </pc:sldMkLst>
        <pc:graphicFrameChg chg="mod">
          <ac:chgData name="Pablo Alvarado" userId="f14a7910-2828-4491-a0c3-88394bc91a4c" providerId="ADAL" clId="{4FB0742F-9135-4578-AD4A-2FBA282D2A7A}" dt="2020-07-01T15:58:36.154" v="69" actId="255"/>
          <ac:graphicFrameMkLst>
            <pc:docMk/>
            <pc:sldMk cId="673814615" sldId="409"/>
            <ac:graphicFrameMk id="3" creationId="{AFDF6128-99E7-954A-B180-4DC52D0139D6}"/>
          </ac:graphicFrameMkLst>
        </pc:graphicFrameChg>
      </pc:sldChg>
      <pc:sldChg chg="modSp">
        <pc:chgData name="Pablo Alvarado" userId="f14a7910-2828-4491-a0c3-88394bc91a4c" providerId="ADAL" clId="{4FB0742F-9135-4578-AD4A-2FBA282D2A7A}" dt="2020-07-01T15:59:03.100" v="78" actId="403"/>
        <pc:sldMkLst>
          <pc:docMk/>
          <pc:sldMk cId="184887230" sldId="410"/>
        </pc:sldMkLst>
        <pc:graphicFrameChg chg="mod">
          <ac:chgData name="Pablo Alvarado" userId="f14a7910-2828-4491-a0c3-88394bc91a4c" providerId="ADAL" clId="{4FB0742F-9135-4578-AD4A-2FBA282D2A7A}" dt="2020-07-01T15:59:03.100" v="78" actId="403"/>
          <ac:graphicFrameMkLst>
            <pc:docMk/>
            <pc:sldMk cId="184887230" sldId="410"/>
            <ac:graphicFrameMk id="3" creationId="{AFDF6128-99E7-954A-B180-4DC52D0139D6}"/>
          </ac:graphicFrameMkLst>
        </pc:graphicFrameChg>
      </pc:sldChg>
      <pc:sldChg chg="modSp">
        <pc:chgData name="Pablo Alvarado" userId="f14a7910-2828-4491-a0c3-88394bc91a4c" providerId="ADAL" clId="{4FB0742F-9135-4578-AD4A-2FBA282D2A7A}" dt="2020-07-01T15:59:14.100" v="87" actId="255"/>
        <pc:sldMkLst>
          <pc:docMk/>
          <pc:sldMk cId="522201220" sldId="411"/>
        </pc:sldMkLst>
        <pc:graphicFrameChg chg="mod">
          <ac:chgData name="Pablo Alvarado" userId="f14a7910-2828-4491-a0c3-88394bc91a4c" providerId="ADAL" clId="{4FB0742F-9135-4578-AD4A-2FBA282D2A7A}" dt="2020-07-01T15:59:14.100" v="87" actId="255"/>
          <ac:graphicFrameMkLst>
            <pc:docMk/>
            <pc:sldMk cId="522201220" sldId="411"/>
            <ac:graphicFrameMk id="3" creationId="{AFDF6128-99E7-954A-B180-4DC52D0139D6}"/>
          </ac:graphicFrameMkLst>
        </pc:graphicFrameChg>
      </pc:sldChg>
      <pc:sldChg chg="modSp">
        <pc:chgData name="Pablo Alvarado" userId="f14a7910-2828-4491-a0c3-88394bc91a4c" providerId="ADAL" clId="{4FB0742F-9135-4578-AD4A-2FBA282D2A7A}" dt="2020-07-01T15:59:24.453" v="94" actId="403"/>
        <pc:sldMkLst>
          <pc:docMk/>
          <pc:sldMk cId="3821972847" sldId="412"/>
        </pc:sldMkLst>
        <pc:graphicFrameChg chg="mod">
          <ac:chgData name="Pablo Alvarado" userId="f14a7910-2828-4491-a0c3-88394bc91a4c" providerId="ADAL" clId="{4FB0742F-9135-4578-AD4A-2FBA282D2A7A}" dt="2020-07-01T15:59:24.453" v="94" actId="403"/>
          <ac:graphicFrameMkLst>
            <pc:docMk/>
            <pc:sldMk cId="3821972847" sldId="412"/>
            <ac:graphicFrameMk id="3" creationId="{AFDF6128-99E7-954A-B180-4DC52D0139D6}"/>
          </ac:graphicFrameMkLst>
        </pc:graphicFrameChg>
      </pc:sldChg>
      <pc:sldChg chg="modSp">
        <pc:chgData name="Pablo Alvarado" userId="f14a7910-2828-4491-a0c3-88394bc91a4c" providerId="ADAL" clId="{4FB0742F-9135-4578-AD4A-2FBA282D2A7A}" dt="2020-07-01T15:59:35.785" v="103" actId="255"/>
        <pc:sldMkLst>
          <pc:docMk/>
          <pc:sldMk cId="2777627437" sldId="413"/>
        </pc:sldMkLst>
        <pc:graphicFrameChg chg="mod">
          <ac:chgData name="Pablo Alvarado" userId="f14a7910-2828-4491-a0c3-88394bc91a4c" providerId="ADAL" clId="{4FB0742F-9135-4578-AD4A-2FBA282D2A7A}" dt="2020-07-01T15:59:35.785" v="103" actId="255"/>
          <ac:graphicFrameMkLst>
            <pc:docMk/>
            <pc:sldMk cId="2777627437" sldId="413"/>
            <ac:graphicFrameMk id="3" creationId="{AFDF6128-99E7-954A-B180-4DC52D0139D6}"/>
          </ac:graphicFrameMkLst>
        </pc:graphicFrameChg>
      </pc:sldChg>
      <pc:sldChg chg="modSp">
        <pc:chgData name="Pablo Alvarado" userId="f14a7910-2828-4491-a0c3-88394bc91a4c" providerId="ADAL" clId="{4FB0742F-9135-4578-AD4A-2FBA282D2A7A}" dt="2020-07-01T15:57:10.397" v="10" actId="403"/>
        <pc:sldMkLst>
          <pc:docMk/>
          <pc:sldMk cId="3521973006" sldId="414"/>
        </pc:sldMkLst>
        <pc:graphicFrameChg chg="mod">
          <ac:chgData name="Pablo Alvarado" userId="f14a7910-2828-4491-a0c3-88394bc91a4c" providerId="ADAL" clId="{4FB0742F-9135-4578-AD4A-2FBA282D2A7A}" dt="2020-07-01T15:57:10.397" v="10" actId="403"/>
          <ac:graphicFrameMkLst>
            <pc:docMk/>
            <pc:sldMk cId="3521973006" sldId="414"/>
            <ac:graphicFrameMk id="3" creationId="{AFDF6128-99E7-954A-B180-4DC52D0139D6}"/>
          </ac:graphicFrameMkLst>
        </pc:graphicFrameChg>
      </pc:sldChg>
    </pc:docChg>
  </pc:docChgLst>
  <pc:docChgLst>
    <pc:chgData name="Carolina Suez" userId="S::carolina.suez@ipsos.com::158a3cbe-d115-4f26-877d-6656558ab790" providerId="AD" clId="Web-{ED9E9020-A6BD-439B-AA59-3380B7868699}"/>
    <pc:docChg chg="modSld">
      <pc:chgData name="Carolina Suez" userId="S::carolina.suez@ipsos.com::158a3cbe-d115-4f26-877d-6656558ab790" providerId="AD" clId="Web-{ED9E9020-A6BD-439B-AA59-3380B7868699}" dt="2020-07-01T16:06:25.880" v="4" actId="20577"/>
      <pc:docMkLst>
        <pc:docMk/>
      </pc:docMkLst>
      <pc:sldChg chg="modSp">
        <pc:chgData name="Carolina Suez" userId="S::carolina.suez@ipsos.com::158a3cbe-d115-4f26-877d-6656558ab790" providerId="AD" clId="Web-{ED9E9020-A6BD-439B-AA59-3380B7868699}" dt="2020-07-01T16:06:23.942" v="2" actId="20577"/>
        <pc:sldMkLst>
          <pc:docMk/>
          <pc:sldMk cId="3053433016" sldId="416"/>
        </pc:sldMkLst>
        <pc:spChg chg="mod">
          <ac:chgData name="Carolina Suez" userId="S::carolina.suez@ipsos.com::158a3cbe-d115-4f26-877d-6656558ab790" providerId="AD" clId="Web-{ED9E9020-A6BD-439B-AA59-3380B7868699}" dt="2020-07-01T16:06:23.942" v="2" actId="20577"/>
          <ac:spMkLst>
            <pc:docMk/>
            <pc:sldMk cId="3053433016" sldId="416"/>
            <ac:spMk id="28" creationId="{F130993A-1548-E14F-BB56-03590220B722}"/>
          </ac:spMkLst>
        </pc:spChg>
      </pc:sldChg>
    </pc:docChg>
  </pc:docChgLst>
</pc:chgInfo>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3" Type="http://schemas.microsoft.com/office/2011/relationships/chartStyle" Target="style13.xml"/><Relationship Id="rId2" Type="http://schemas.microsoft.com/office/2011/relationships/chartColorStyle" Target="colors13.xml"/><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3" Type="http://schemas.microsoft.com/office/2011/relationships/chartStyle" Target="style14.xml"/><Relationship Id="rId2" Type="http://schemas.microsoft.com/office/2011/relationships/chartColorStyle" Target="colors14.xml"/><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3" Type="http://schemas.microsoft.com/office/2011/relationships/chartStyle" Target="style15.xml"/><Relationship Id="rId2" Type="http://schemas.microsoft.com/office/2011/relationships/chartColorStyle" Target="colors15.xml"/><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3" Type="http://schemas.microsoft.com/office/2011/relationships/chartStyle" Target="style16.xml"/><Relationship Id="rId2" Type="http://schemas.microsoft.com/office/2011/relationships/chartColorStyle" Target="colors16.xml"/><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3" Type="http://schemas.microsoft.com/office/2011/relationships/chartStyle" Target="style17.xml"/><Relationship Id="rId2" Type="http://schemas.microsoft.com/office/2011/relationships/chartColorStyle" Target="colors17.xml"/><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3" Type="http://schemas.microsoft.com/office/2011/relationships/chartStyle" Target="style18.xml"/><Relationship Id="rId2" Type="http://schemas.microsoft.com/office/2011/relationships/chartColorStyle" Target="colors18.xml"/><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C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Sheet1!$A$2</c:f>
              <c:strCache>
                <c:ptCount val="1"/>
                <c:pt idx="0">
                  <c:v>Aumentó mucho/ algo</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s-CL" sz="11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Sheet1!$B$2:$AB$2</c:f>
              <c:numCache>
                <c:formatCode>0</c:formatCode>
                <c:ptCount val="27"/>
                <c:pt idx="0">
                  <c:v>60</c:v>
                </c:pt>
                <c:pt idx="1">
                  <c:v>81</c:v>
                </c:pt>
                <c:pt idx="2">
                  <c:v>52</c:v>
                </c:pt>
                <c:pt idx="3">
                  <c:v>79</c:v>
                </c:pt>
                <c:pt idx="4">
                  <c:v>60</c:v>
                </c:pt>
                <c:pt idx="5">
                  <c:v>67</c:v>
                </c:pt>
                <c:pt idx="6">
                  <c:v>79</c:v>
                </c:pt>
                <c:pt idx="7">
                  <c:v>61</c:v>
                </c:pt>
                <c:pt idx="8">
                  <c:v>57.999999999999993</c:v>
                </c:pt>
                <c:pt idx="9">
                  <c:v>62</c:v>
                </c:pt>
                <c:pt idx="10">
                  <c:v>36</c:v>
                </c:pt>
                <c:pt idx="11">
                  <c:v>57.999999999999993</c:v>
                </c:pt>
                <c:pt idx="12">
                  <c:v>63</c:v>
                </c:pt>
                <c:pt idx="13">
                  <c:v>30</c:v>
                </c:pt>
                <c:pt idx="14">
                  <c:v>59</c:v>
                </c:pt>
                <c:pt idx="15">
                  <c:v>81</c:v>
                </c:pt>
                <c:pt idx="16">
                  <c:v>45</c:v>
                </c:pt>
                <c:pt idx="17">
                  <c:v>71</c:v>
                </c:pt>
                <c:pt idx="18">
                  <c:v>64</c:v>
                </c:pt>
                <c:pt idx="19">
                  <c:v>43</c:v>
                </c:pt>
                <c:pt idx="20">
                  <c:v>56.000000000000007</c:v>
                </c:pt>
                <c:pt idx="21">
                  <c:v>81</c:v>
                </c:pt>
                <c:pt idx="22">
                  <c:v>25</c:v>
                </c:pt>
                <c:pt idx="23">
                  <c:v>68</c:v>
                </c:pt>
                <c:pt idx="24">
                  <c:v>32</c:v>
                </c:pt>
                <c:pt idx="25">
                  <c:v>80</c:v>
                </c:pt>
                <c:pt idx="26">
                  <c:v>63</c:v>
                </c:pt>
              </c:numCache>
            </c:numRef>
          </c:val>
          <c:extLst xmlns:c16r2="http://schemas.microsoft.com/office/drawing/2015/06/chart">
            <c:ext xmlns:c16="http://schemas.microsoft.com/office/drawing/2014/chart" uri="{C3380CC4-5D6E-409C-BE32-E72D297353CC}">
              <c16:uniqueId val="{00000000-8A28-4741-910D-3A39E956C8FD}"/>
            </c:ext>
          </c:extLst>
        </c:ser>
        <c:ser>
          <c:idx val="1"/>
          <c:order val="1"/>
          <c:tx>
            <c:strRef>
              <c:f>Sheet1!$A$3</c:f>
              <c:strCache>
                <c:ptCount val="1"/>
                <c:pt idx="0">
                  <c:v>Se mantiene igual</c:v>
                </c:pt>
              </c:strCache>
            </c:strRef>
          </c:tx>
          <c:spPr>
            <a:solidFill>
              <a:srgbClr val="C9E4DB"/>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0">
                <a:spAutoFit/>
              </a:bodyPr>
              <a:lstStyle/>
              <a:p>
                <a:pPr algn="ctr">
                  <a:defRPr lang="es-CL" sz="1100" b="0" i="0" u="none" strike="noStrike" kern="1200" baseline="0">
                    <a:solidFill>
                      <a:schemeClr val="tx1">
                        <a:lumMod val="50000"/>
                        <a:lumOff val="50000"/>
                      </a:schemeClr>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Sheet1!$B$3:$AB$3</c:f>
              <c:numCache>
                <c:formatCode>0</c:formatCode>
                <c:ptCount val="27"/>
                <c:pt idx="0">
                  <c:v>28.999999999999996</c:v>
                </c:pt>
                <c:pt idx="1">
                  <c:v>11</c:v>
                </c:pt>
                <c:pt idx="2">
                  <c:v>40</c:v>
                </c:pt>
                <c:pt idx="3">
                  <c:v>17</c:v>
                </c:pt>
                <c:pt idx="4">
                  <c:v>25</c:v>
                </c:pt>
                <c:pt idx="5">
                  <c:v>27</c:v>
                </c:pt>
                <c:pt idx="6">
                  <c:v>12</c:v>
                </c:pt>
                <c:pt idx="7">
                  <c:v>28.000000000000004</c:v>
                </c:pt>
                <c:pt idx="8">
                  <c:v>37</c:v>
                </c:pt>
                <c:pt idx="9">
                  <c:v>32</c:v>
                </c:pt>
                <c:pt idx="10">
                  <c:v>37</c:v>
                </c:pt>
                <c:pt idx="11">
                  <c:v>23</c:v>
                </c:pt>
                <c:pt idx="12">
                  <c:v>31</c:v>
                </c:pt>
                <c:pt idx="13">
                  <c:v>49</c:v>
                </c:pt>
                <c:pt idx="14">
                  <c:v>23</c:v>
                </c:pt>
                <c:pt idx="15">
                  <c:v>11</c:v>
                </c:pt>
                <c:pt idx="16">
                  <c:v>49</c:v>
                </c:pt>
                <c:pt idx="17">
                  <c:v>15</c:v>
                </c:pt>
                <c:pt idx="18">
                  <c:v>28.999999999999996</c:v>
                </c:pt>
                <c:pt idx="19">
                  <c:v>36</c:v>
                </c:pt>
                <c:pt idx="20">
                  <c:v>33</c:v>
                </c:pt>
                <c:pt idx="21">
                  <c:v>12</c:v>
                </c:pt>
                <c:pt idx="22">
                  <c:v>48</c:v>
                </c:pt>
                <c:pt idx="23">
                  <c:v>25</c:v>
                </c:pt>
                <c:pt idx="24">
                  <c:v>53</c:v>
                </c:pt>
                <c:pt idx="25">
                  <c:v>9</c:v>
                </c:pt>
                <c:pt idx="26">
                  <c:v>31</c:v>
                </c:pt>
              </c:numCache>
            </c:numRef>
          </c:val>
          <c:extLst xmlns:c16r2="http://schemas.microsoft.com/office/drawing/2015/06/chart">
            <c:ext xmlns:c16="http://schemas.microsoft.com/office/drawing/2014/chart" uri="{C3380CC4-5D6E-409C-BE32-E72D297353CC}">
              <c16:uniqueId val="{00000001-8A28-4741-910D-3A39E956C8FD}"/>
            </c:ext>
          </c:extLst>
        </c:ser>
        <c:ser>
          <c:idx val="2"/>
          <c:order val="2"/>
          <c:tx>
            <c:strRef>
              <c:f>Sheet1!$A$4</c:f>
              <c:strCache>
                <c:ptCount val="1"/>
                <c:pt idx="0">
                  <c:v>Disminuyó mucho/ algo</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Sheet1!$B$4:$AB$4</c:f>
              <c:numCache>
                <c:formatCode>0</c:formatCode>
                <c:ptCount val="27"/>
                <c:pt idx="0">
                  <c:v>12</c:v>
                </c:pt>
                <c:pt idx="1">
                  <c:v>8</c:v>
                </c:pt>
                <c:pt idx="2">
                  <c:v>8</c:v>
                </c:pt>
                <c:pt idx="3">
                  <c:v>4</c:v>
                </c:pt>
                <c:pt idx="4">
                  <c:v>15</c:v>
                </c:pt>
                <c:pt idx="5">
                  <c:v>6</c:v>
                </c:pt>
                <c:pt idx="6">
                  <c:v>8</c:v>
                </c:pt>
                <c:pt idx="7">
                  <c:v>11</c:v>
                </c:pt>
                <c:pt idx="8">
                  <c:v>5</c:v>
                </c:pt>
                <c:pt idx="9">
                  <c:v>6</c:v>
                </c:pt>
                <c:pt idx="10">
                  <c:v>27</c:v>
                </c:pt>
                <c:pt idx="11">
                  <c:v>18</c:v>
                </c:pt>
                <c:pt idx="12">
                  <c:v>5</c:v>
                </c:pt>
                <c:pt idx="13">
                  <c:v>21</c:v>
                </c:pt>
                <c:pt idx="14">
                  <c:v>18</c:v>
                </c:pt>
                <c:pt idx="15">
                  <c:v>8</c:v>
                </c:pt>
                <c:pt idx="16">
                  <c:v>6</c:v>
                </c:pt>
                <c:pt idx="17">
                  <c:v>14.000000000000002</c:v>
                </c:pt>
                <c:pt idx="18">
                  <c:v>6</c:v>
                </c:pt>
                <c:pt idx="19">
                  <c:v>21</c:v>
                </c:pt>
                <c:pt idx="20">
                  <c:v>11</c:v>
                </c:pt>
                <c:pt idx="21">
                  <c:v>8</c:v>
                </c:pt>
                <c:pt idx="22">
                  <c:v>26</c:v>
                </c:pt>
                <c:pt idx="23">
                  <c:v>6</c:v>
                </c:pt>
                <c:pt idx="24">
                  <c:v>14.000000000000002</c:v>
                </c:pt>
                <c:pt idx="25">
                  <c:v>11</c:v>
                </c:pt>
                <c:pt idx="26">
                  <c:v>6</c:v>
                </c:pt>
              </c:numCache>
            </c:numRef>
          </c:val>
          <c:extLst xmlns:c16r2="http://schemas.microsoft.com/office/drawing/2015/06/chart">
            <c:ext xmlns:c16="http://schemas.microsoft.com/office/drawing/2014/chart" uri="{C3380CC4-5D6E-409C-BE32-E72D297353CC}">
              <c16:uniqueId val="{00000002-8A28-4741-910D-3A39E956C8FD}"/>
            </c:ext>
          </c:extLst>
        </c:ser>
        <c:dLbls>
          <c:showLegendKey val="0"/>
          <c:showVal val="0"/>
          <c:showCatName val="0"/>
          <c:showSerName val="0"/>
          <c:showPercent val="0"/>
          <c:showBubbleSize val="0"/>
        </c:dLbls>
        <c:gapWidth val="85"/>
        <c:overlap val="100"/>
        <c:axId val="183649280"/>
        <c:axId val="140132928"/>
      </c:barChart>
      <c:catAx>
        <c:axId val="183649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40132928"/>
        <c:crosses val="autoZero"/>
        <c:auto val="1"/>
        <c:lblAlgn val="ctr"/>
        <c:lblOffset val="100"/>
        <c:noMultiLvlLbl val="0"/>
      </c:catAx>
      <c:valAx>
        <c:axId val="140132928"/>
        <c:scaling>
          <c:orientation val="minMax"/>
          <c:max val="1"/>
        </c:scaling>
        <c:delete val="0"/>
        <c:axPos val="l"/>
        <c:majorGridlines>
          <c:spPr>
            <a:ln w="9525" cap="flat" cmpd="sng" algn="ctr">
              <a:solidFill>
                <a:srgbClr val="C9E4DB"/>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18364928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C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Sheet1!$A$2</c:f>
              <c:strCache>
                <c:ptCount val="1"/>
                <c:pt idx="0">
                  <c:v>Increase</c:v>
                </c:pt>
              </c:strCache>
            </c:strRef>
          </c:tx>
          <c:spPr>
            <a:solidFill>
              <a:schemeClr val="accent4">
                <a:lumMod val="5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Sheet1!$B$2:$AB$2</c:f>
              <c:numCache>
                <c:formatCode>###.#%</c:formatCode>
                <c:ptCount val="27"/>
                <c:pt idx="0">
                  <c:v>39</c:v>
                </c:pt>
                <c:pt idx="1">
                  <c:v>56.000000000000007</c:v>
                </c:pt>
                <c:pt idx="2">
                  <c:v>40</c:v>
                </c:pt>
                <c:pt idx="3">
                  <c:v>30</c:v>
                </c:pt>
                <c:pt idx="4">
                  <c:v>46</c:v>
                </c:pt>
                <c:pt idx="5">
                  <c:v>27</c:v>
                </c:pt>
                <c:pt idx="6">
                  <c:v>68</c:v>
                </c:pt>
                <c:pt idx="7">
                  <c:v>30</c:v>
                </c:pt>
                <c:pt idx="8">
                  <c:v>26</c:v>
                </c:pt>
                <c:pt idx="9">
                  <c:v>30</c:v>
                </c:pt>
                <c:pt idx="10">
                  <c:v>22</c:v>
                </c:pt>
                <c:pt idx="11">
                  <c:v>46</c:v>
                </c:pt>
                <c:pt idx="12">
                  <c:v>32</c:v>
                </c:pt>
                <c:pt idx="13">
                  <c:v>30</c:v>
                </c:pt>
                <c:pt idx="14">
                  <c:v>65</c:v>
                </c:pt>
                <c:pt idx="15">
                  <c:v>56.999999999999993</c:v>
                </c:pt>
                <c:pt idx="16">
                  <c:v>24</c:v>
                </c:pt>
                <c:pt idx="17">
                  <c:v>40</c:v>
                </c:pt>
                <c:pt idx="18">
                  <c:v>45</c:v>
                </c:pt>
                <c:pt idx="19">
                  <c:v>36</c:v>
                </c:pt>
                <c:pt idx="20">
                  <c:v>40</c:v>
                </c:pt>
                <c:pt idx="21">
                  <c:v>60</c:v>
                </c:pt>
                <c:pt idx="22">
                  <c:v>17</c:v>
                </c:pt>
                <c:pt idx="23">
                  <c:v>34</c:v>
                </c:pt>
                <c:pt idx="24">
                  <c:v>17</c:v>
                </c:pt>
                <c:pt idx="25">
                  <c:v>74</c:v>
                </c:pt>
                <c:pt idx="26">
                  <c:v>28.000000000000004</c:v>
                </c:pt>
              </c:numCache>
            </c:numRef>
          </c:val>
          <c:extLst xmlns:c16r2="http://schemas.microsoft.com/office/drawing/2015/06/chart">
            <c:ext xmlns:c16="http://schemas.microsoft.com/office/drawing/2014/chart" uri="{C3380CC4-5D6E-409C-BE32-E72D297353CC}">
              <c16:uniqueId val="{00000000-8A28-4741-910D-3A39E956C8FD}"/>
            </c:ext>
          </c:extLst>
        </c:ser>
        <c:ser>
          <c:idx val="1"/>
          <c:order val="1"/>
          <c:tx>
            <c:strRef>
              <c:f>Sheet1!$A$3</c:f>
              <c:strCache>
                <c:ptCount val="1"/>
                <c:pt idx="0">
                  <c:v>Stayed the Same</c:v>
                </c:pt>
              </c:strCache>
            </c:strRef>
          </c:tx>
          <c:spPr>
            <a:solidFill>
              <a:srgbClr val="C9E4DB"/>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Sheet1!$B$3:$AB$3</c:f>
              <c:numCache>
                <c:formatCode>###.#%</c:formatCode>
                <c:ptCount val="27"/>
                <c:pt idx="0">
                  <c:v>56.000000000000007</c:v>
                </c:pt>
                <c:pt idx="1">
                  <c:v>41</c:v>
                </c:pt>
                <c:pt idx="2">
                  <c:v>56.000000000000007</c:v>
                </c:pt>
                <c:pt idx="3">
                  <c:v>65</c:v>
                </c:pt>
                <c:pt idx="4">
                  <c:v>45</c:v>
                </c:pt>
                <c:pt idx="5">
                  <c:v>65</c:v>
                </c:pt>
                <c:pt idx="6">
                  <c:v>28.999999999999996</c:v>
                </c:pt>
                <c:pt idx="7">
                  <c:v>67</c:v>
                </c:pt>
                <c:pt idx="8">
                  <c:v>71</c:v>
                </c:pt>
                <c:pt idx="9">
                  <c:v>67</c:v>
                </c:pt>
                <c:pt idx="10">
                  <c:v>72</c:v>
                </c:pt>
                <c:pt idx="11">
                  <c:v>46</c:v>
                </c:pt>
                <c:pt idx="12">
                  <c:v>64</c:v>
                </c:pt>
                <c:pt idx="13">
                  <c:v>65</c:v>
                </c:pt>
                <c:pt idx="14">
                  <c:v>26</c:v>
                </c:pt>
                <c:pt idx="15">
                  <c:v>40</c:v>
                </c:pt>
                <c:pt idx="16">
                  <c:v>69</c:v>
                </c:pt>
                <c:pt idx="17">
                  <c:v>56.999999999999993</c:v>
                </c:pt>
                <c:pt idx="18">
                  <c:v>53</c:v>
                </c:pt>
                <c:pt idx="19">
                  <c:v>60</c:v>
                </c:pt>
                <c:pt idx="20">
                  <c:v>52</c:v>
                </c:pt>
                <c:pt idx="21">
                  <c:v>38</c:v>
                </c:pt>
                <c:pt idx="22">
                  <c:v>73</c:v>
                </c:pt>
                <c:pt idx="23">
                  <c:v>60</c:v>
                </c:pt>
                <c:pt idx="24">
                  <c:v>79</c:v>
                </c:pt>
                <c:pt idx="25">
                  <c:v>21</c:v>
                </c:pt>
                <c:pt idx="26">
                  <c:v>70</c:v>
                </c:pt>
              </c:numCache>
            </c:numRef>
          </c:val>
          <c:extLst xmlns:c16r2="http://schemas.microsoft.com/office/drawing/2015/06/chart">
            <c:ext xmlns:c16="http://schemas.microsoft.com/office/drawing/2014/chart" uri="{C3380CC4-5D6E-409C-BE32-E72D297353CC}">
              <c16:uniqueId val="{00000001-8A28-4741-910D-3A39E956C8FD}"/>
            </c:ext>
          </c:extLst>
        </c:ser>
        <c:ser>
          <c:idx val="2"/>
          <c:order val="2"/>
          <c:tx>
            <c:strRef>
              <c:f>Sheet1!$A$4</c:f>
              <c:strCache>
                <c:ptCount val="1"/>
                <c:pt idx="0">
                  <c:v>Decrease</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Sheet1!$B$4:$AB$4</c:f>
              <c:numCache>
                <c:formatCode>###.#%</c:formatCode>
                <c:ptCount val="27"/>
                <c:pt idx="0">
                  <c:v>5</c:v>
                </c:pt>
                <c:pt idx="1">
                  <c:v>4</c:v>
                </c:pt>
                <c:pt idx="2">
                  <c:v>4</c:v>
                </c:pt>
                <c:pt idx="3">
                  <c:v>5</c:v>
                </c:pt>
                <c:pt idx="4">
                  <c:v>9</c:v>
                </c:pt>
                <c:pt idx="5">
                  <c:v>8</c:v>
                </c:pt>
                <c:pt idx="6">
                  <c:v>3</c:v>
                </c:pt>
                <c:pt idx="7">
                  <c:v>3</c:v>
                </c:pt>
                <c:pt idx="8">
                  <c:v>3</c:v>
                </c:pt>
                <c:pt idx="9">
                  <c:v>3</c:v>
                </c:pt>
                <c:pt idx="10">
                  <c:v>6</c:v>
                </c:pt>
                <c:pt idx="11">
                  <c:v>8</c:v>
                </c:pt>
                <c:pt idx="12">
                  <c:v>4</c:v>
                </c:pt>
                <c:pt idx="13">
                  <c:v>5</c:v>
                </c:pt>
                <c:pt idx="14">
                  <c:v>10</c:v>
                </c:pt>
                <c:pt idx="15">
                  <c:v>3</c:v>
                </c:pt>
                <c:pt idx="16">
                  <c:v>7.0000000000000009</c:v>
                </c:pt>
                <c:pt idx="17">
                  <c:v>3</c:v>
                </c:pt>
                <c:pt idx="18">
                  <c:v>2</c:v>
                </c:pt>
                <c:pt idx="19">
                  <c:v>3</c:v>
                </c:pt>
                <c:pt idx="20">
                  <c:v>8</c:v>
                </c:pt>
                <c:pt idx="21">
                  <c:v>2</c:v>
                </c:pt>
                <c:pt idx="22">
                  <c:v>10</c:v>
                </c:pt>
                <c:pt idx="23">
                  <c:v>6</c:v>
                </c:pt>
                <c:pt idx="24">
                  <c:v>4</c:v>
                </c:pt>
                <c:pt idx="25">
                  <c:v>5</c:v>
                </c:pt>
                <c:pt idx="26">
                  <c:v>3</c:v>
                </c:pt>
              </c:numCache>
            </c:numRef>
          </c:val>
          <c:extLst xmlns:c16r2="http://schemas.microsoft.com/office/drawing/2015/06/chart">
            <c:ext xmlns:c16="http://schemas.microsoft.com/office/drawing/2014/chart" uri="{C3380CC4-5D6E-409C-BE32-E72D297353CC}">
              <c16:uniqueId val="{00000002-8A28-4741-910D-3A39E956C8FD}"/>
            </c:ext>
          </c:extLst>
        </c:ser>
        <c:dLbls>
          <c:showLegendKey val="0"/>
          <c:showVal val="0"/>
          <c:showCatName val="0"/>
          <c:showSerName val="0"/>
          <c:showPercent val="0"/>
          <c:showBubbleSize val="0"/>
        </c:dLbls>
        <c:gapWidth val="85"/>
        <c:overlap val="100"/>
        <c:axId val="188534784"/>
        <c:axId val="184652864"/>
      </c:barChart>
      <c:catAx>
        <c:axId val="188534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84652864"/>
        <c:crosses val="autoZero"/>
        <c:auto val="1"/>
        <c:lblAlgn val="ctr"/>
        <c:lblOffset val="100"/>
        <c:noMultiLvlLbl val="0"/>
      </c:catAx>
      <c:valAx>
        <c:axId val="184652864"/>
        <c:scaling>
          <c:orientation val="minMax"/>
          <c:max val="1"/>
        </c:scaling>
        <c:delete val="0"/>
        <c:axPos val="l"/>
        <c:majorGridlines>
          <c:spPr>
            <a:ln w="9525" cap="flat" cmpd="sng" algn="ctr">
              <a:solidFill>
                <a:srgbClr val="C9E4DB"/>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18853478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C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Sheet1!$A$2</c:f>
              <c:strCache>
                <c:ptCount val="1"/>
                <c:pt idx="0">
                  <c:v>Increase</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Sheet1!$B$2:$AB$2</c:f>
              <c:numCache>
                <c:formatCode>0</c:formatCode>
                <c:ptCount val="27"/>
                <c:pt idx="0">
                  <c:v>15</c:v>
                </c:pt>
                <c:pt idx="1">
                  <c:v>39</c:v>
                </c:pt>
                <c:pt idx="2">
                  <c:v>9</c:v>
                </c:pt>
                <c:pt idx="3">
                  <c:v>10</c:v>
                </c:pt>
                <c:pt idx="4">
                  <c:v>16</c:v>
                </c:pt>
                <c:pt idx="5">
                  <c:v>10</c:v>
                </c:pt>
                <c:pt idx="6">
                  <c:v>24</c:v>
                </c:pt>
                <c:pt idx="7">
                  <c:v>13</c:v>
                </c:pt>
                <c:pt idx="8">
                  <c:v>10</c:v>
                </c:pt>
                <c:pt idx="9">
                  <c:v>6</c:v>
                </c:pt>
                <c:pt idx="10">
                  <c:v>8</c:v>
                </c:pt>
                <c:pt idx="11">
                  <c:v>19</c:v>
                </c:pt>
                <c:pt idx="12">
                  <c:v>8</c:v>
                </c:pt>
                <c:pt idx="13">
                  <c:v>1</c:v>
                </c:pt>
                <c:pt idx="14">
                  <c:v>11</c:v>
                </c:pt>
                <c:pt idx="15">
                  <c:v>23</c:v>
                </c:pt>
                <c:pt idx="16">
                  <c:v>17</c:v>
                </c:pt>
                <c:pt idx="17">
                  <c:v>18</c:v>
                </c:pt>
                <c:pt idx="18">
                  <c:v>33</c:v>
                </c:pt>
                <c:pt idx="19">
                  <c:v>16</c:v>
                </c:pt>
                <c:pt idx="20">
                  <c:v>18</c:v>
                </c:pt>
                <c:pt idx="21">
                  <c:v>15</c:v>
                </c:pt>
                <c:pt idx="22">
                  <c:v>5</c:v>
                </c:pt>
                <c:pt idx="23">
                  <c:v>16</c:v>
                </c:pt>
                <c:pt idx="24">
                  <c:v>12</c:v>
                </c:pt>
                <c:pt idx="25">
                  <c:v>22</c:v>
                </c:pt>
                <c:pt idx="26">
                  <c:v>10</c:v>
                </c:pt>
              </c:numCache>
            </c:numRef>
          </c:val>
          <c:extLst xmlns:c16r2="http://schemas.microsoft.com/office/drawing/2015/06/chart">
            <c:ext xmlns:c16="http://schemas.microsoft.com/office/drawing/2014/chart" uri="{C3380CC4-5D6E-409C-BE32-E72D297353CC}">
              <c16:uniqueId val="{00000000-8A28-4741-910D-3A39E956C8FD}"/>
            </c:ext>
          </c:extLst>
        </c:ser>
        <c:ser>
          <c:idx val="1"/>
          <c:order val="1"/>
          <c:tx>
            <c:strRef>
              <c:f>Sheet1!$A$3</c:f>
              <c:strCache>
                <c:ptCount val="1"/>
                <c:pt idx="0">
                  <c:v>Stayed the Same</c:v>
                </c:pt>
              </c:strCache>
            </c:strRef>
          </c:tx>
          <c:spPr>
            <a:solidFill>
              <a:srgbClr val="C9E4D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Sheet1!$B$3:$AB$3</c:f>
              <c:numCache>
                <c:formatCode>0</c:formatCode>
                <c:ptCount val="27"/>
                <c:pt idx="0">
                  <c:v>78</c:v>
                </c:pt>
                <c:pt idx="1">
                  <c:v>56.999999999999993</c:v>
                </c:pt>
                <c:pt idx="2">
                  <c:v>84</c:v>
                </c:pt>
                <c:pt idx="3">
                  <c:v>86</c:v>
                </c:pt>
                <c:pt idx="4">
                  <c:v>76</c:v>
                </c:pt>
                <c:pt idx="5">
                  <c:v>87</c:v>
                </c:pt>
                <c:pt idx="6">
                  <c:v>68</c:v>
                </c:pt>
                <c:pt idx="7">
                  <c:v>85</c:v>
                </c:pt>
                <c:pt idx="8">
                  <c:v>87</c:v>
                </c:pt>
                <c:pt idx="9">
                  <c:v>89</c:v>
                </c:pt>
                <c:pt idx="10">
                  <c:v>82</c:v>
                </c:pt>
                <c:pt idx="11">
                  <c:v>66</c:v>
                </c:pt>
                <c:pt idx="12">
                  <c:v>86</c:v>
                </c:pt>
                <c:pt idx="13">
                  <c:v>93</c:v>
                </c:pt>
                <c:pt idx="14">
                  <c:v>72</c:v>
                </c:pt>
                <c:pt idx="15">
                  <c:v>73</c:v>
                </c:pt>
                <c:pt idx="16">
                  <c:v>81</c:v>
                </c:pt>
                <c:pt idx="17">
                  <c:v>72</c:v>
                </c:pt>
                <c:pt idx="18">
                  <c:v>64</c:v>
                </c:pt>
                <c:pt idx="19">
                  <c:v>78</c:v>
                </c:pt>
                <c:pt idx="20">
                  <c:v>71</c:v>
                </c:pt>
                <c:pt idx="21">
                  <c:v>72</c:v>
                </c:pt>
                <c:pt idx="22">
                  <c:v>88</c:v>
                </c:pt>
                <c:pt idx="23">
                  <c:v>76</c:v>
                </c:pt>
                <c:pt idx="24">
                  <c:v>83</c:v>
                </c:pt>
                <c:pt idx="25">
                  <c:v>70</c:v>
                </c:pt>
                <c:pt idx="26">
                  <c:v>87</c:v>
                </c:pt>
              </c:numCache>
            </c:numRef>
          </c:val>
          <c:extLst xmlns:c16r2="http://schemas.microsoft.com/office/drawing/2015/06/chart">
            <c:ext xmlns:c16="http://schemas.microsoft.com/office/drawing/2014/chart" uri="{C3380CC4-5D6E-409C-BE32-E72D297353CC}">
              <c16:uniqueId val="{00000001-8A28-4741-910D-3A39E956C8FD}"/>
            </c:ext>
          </c:extLst>
        </c:ser>
        <c:ser>
          <c:idx val="2"/>
          <c:order val="2"/>
          <c:tx>
            <c:strRef>
              <c:f>Sheet1!$A$4</c:f>
              <c:strCache>
                <c:ptCount val="1"/>
                <c:pt idx="0">
                  <c:v>Decrease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Sheet1!$B$4:$AB$4</c:f>
              <c:numCache>
                <c:formatCode>0</c:formatCode>
                <c:ptCount val="27"/>
                <c:pt idx="0">
                  <c:v>7.0000000000000009</c:v>
                </c:pt>
                <c:pt idx="1">
                  <c:v>4</c:v>
                </c:pt>
                <c:pt idx="2">
                  <c:v>7.0000000000000009</c:v>
                </c:pt>
                <c:pt idx="3">
                  <c:v>4</c:v>
                </c:pt>
                <c:pt idx="4">
                  <c:v>8</c:v>
                </c:pt>
                <c:pt idx="5">
                  <c:v>4</c:v>
                </c:pt>
                <c:pt idx="6">
                  <c:v>8</c:v>
                </c:pt>
                <c:pt idx="7">
                  <c:v>3</c:v>
                </c:pt>
                <c:pt idx="8">
                  <c:v>3</c:v>
                </c:pt>
                <c:pt idx="9">
                  <c:v>5</c:v>
                </c:pt>
                <c:pt idx="10">
                  <c:v>10</c:v>
                </c:pt>
                <c:pt idx="11">
                  <c:v>15</c:v>
                </c:pt>
                <c:pt idx="12">
                  <c:v>5</c:v>
                </c:pt>
                <c:pt idx="13">
                  <c:v>6</c:v>
                </c:pt>
                <c:pt idx="14">
                  <c:v>17</c:v>
                </c:pt>
                <c:pt idx="15">
                  <c:v>4</c:v>
                </c:pt>
                <c:pt idx="16">
                  <c:v>2</c:v>
                </c:pt>
                <c:pt idx="17">
                  <c:v>10</c:v>
                </c:pt>
                <c:pt idx="18">
                  <c:v>2</c:v>
                </c:pt>
                <c:pt idx="19">
                  <c:v>6</c:v>
                </c:pt>
                <c:pt idx="20">
                  <c:v>11</c:v>
                </c:pt>
                <c:pt idx="21">
                  <c:v>12</c:v>
                </c:pt>
                <c:pt idx="22">
                  <c:v>7.0000000000000009</c:v>
                </c:pt>
                <c:pt idx="23">
                  <c:v>8</c:v>
                </c:pt>
                <c:pt idx="24">
                  <c:v>5</c:v>
                </c:pt>
                <c:pt idx="25">
                  <c:v>8</c:v>
                </c:pt>
                <c:pt idx="26">
                  <c:v>4</c:v>
                </c:pt>
              </c:numCache>
            </c:numRef>
          </c:val>
          <c:extLst xmlns:c16r2="http://schemas.microsoft.com/office/drawing/2015/06/chart">
            <c:ext xmlns:c16="http://schemas.microsoft.com/office/drawing/2014/chart" uri="{C3380CC4-5D6E-409C-BE32-E72D297353CC}">
              <c16:uniqueId val="{00000002-8A28-4741-910D-3A39E956C8FD}"/>
            </c:ext>
          </c:extLst>
        </c:ser>
        <c:dLbls>
          <c:showLegendKey val="0"/>
          <c:showVal val="0"/>
          <c:showCatName val="0"/>
          <c:showSerName val="0"/>
          <c:showPercent val="0"/>
          <c:showBubbleSize val="0"/>
        </c:dLbls>
        <c:gapWidth val="85"/>
        <c:overlap val="100"/>
        <c:axId val="188233216"/>
        <c:axId val="184655168"/>
      </c:barChart>
      <c:catAx>
        <c:axId val="188233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84655168"/>
        <c:crosses val="autoZero"/>
        <c:auto val="1"/>
        <c:lblAlgn val="ctr"/>
        <c:lblOffset val="100"/>
        <c:noMultiLvlLbl val="0"/>
      </c:catAx>
      <c:valAx>
        <c:axId val="184655168"/>
        <c:scaling>
          <c:orientation val="minMax"/>
          <c:max val="1"/>
        </c:scaling>
        <c:delete val="0"/>
        <c:axPos val="l"/>
        <c:majorGridlines>
          <c:spPr>
            <a:ln w="9525" cap="flat" cmpd="sng" algn="ctr">
              <a:solidFill>
                <a:srgbClr val="C9E4DB"/>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18823321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C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Sheet1!$A$2</c:f>
              <c:strCache>
                <c:ptCount val="1"/>
                <c:pt idx="0">
                  <c:v>Increase</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Sheet1!$B$2:$AB$2</c:f>
              <c:numCache>
                <c:formatCode>0</c:formatCode>
                <c:ptCount val="27"/>
                <c:pt idx="0">
                  <c:v>15</c:v>
                </c:pt>
                <c:pt idx="1">
                  <c:v>44</c:v>
                </c:pt>
                <c:pt idx="2">
                  <c:v>17</c:v>
                </c:pt>
                <c:pt idx="3">
                  <c:v>15</c:v>
                </c:pt>
                <c:pt idx="4">
                  <c:v>18</c:v>
                </c:pt>
                <c:pt idx="5">
                  <c:v>15</c:v>
                </c:pt>
                <c:pt idx="6">
                  <c:v>23</c:v>
                </c:pt>
                <c:pt idx="7">
                  <c:v>14.000000000000002</c:v>
                </c:pt>
                <c:pt idx="8">
                  <c:v>9</c:v>
                </c:pt>
                <c:pt idx="9">
                  <c:v>11</c:v>
                </c:pt>
                <c:pt idx="10">
                  <c:v>9</c:v>
                </c:pt>
                <c:pt idx="11">
                  <c:v>23</c:v>
                </c:pt>
                <c:pt idx="12">
                  <c:v>13</c:v>
                </c:pt>
                <c:pt idx="13">
                  <c:v>2</c:v>
                </c:pt>
                <c:pt idx="14">
                  <c:v>11</c:v>
                </c:pt>
                <c:pt idx="15">
                  <c:v>30</c:v>
                </c:pt>
                <c:pt idx="16">
                  <c:v>8</c:v>
                </c:pt>
                <c:pt idx="17">
                  <c:v>18</c:v>
                </c:pt>
                <c:pt idx="18">
                  <c:v>23</c:v>
                </c:pt>
                <c:pt idx="19">
                  <c:v>6</c:v>
                </c:pt>
                <c:pt idx="20">
                  <c:v>22</c:v>
                </c:pt>
                <c:pt idx="21">
                  <c:v>15</c:v>
                </c:pt>
                <c:pt idx="22">
                  <c:v>4</c:v>
                </c:pt>
                <c:pt idx="23">
                  <c:v>17</c:v>
                </c:pt>
                <c:pt idx="24">
                  <c:v>8</c:v>
                </c:pt>
                <c:pt idx="25">
                  <c:v>18</c:v>
                </c:pt>
                <c:pt idx="26">
                  <c:v>9</c:v>
                </c:pt>
              </c:numCache>
            </c:numRef>
          </c:val>
          <c:extLst xmlns:c16r2="http://schemas.microsoft.com/office/drawing/2015/06/chart">
            <c:ext xmlns:c16="http://schemas.microsoft.com/office/drawing/2014/chart" uri="{C3380CC4-5D6E-409C-BE32-E72D297353CC}">
              <c16:uniqueId val="{00000000-8A28-4741-910D-3A39E956C8FD}"/>
            </c:ext>
          </c:extLst>
        </c:ser>
        <c:ser>
          <c:idx val="1"/>
          <c:order val="1"/>
          <c:tx>
            <c:strRef>
              <c:f>Sheet1!$A$3</c:f>
              <c:strCache>
                <c:ptCount val="1"/>
                <c:pt idx="0">
                  <c:v>Stayed the Same</c:v>
                </c:pt>
              </c:strCache>
            </c:strRef>
          </c:tx>
          <c:spPr>
            <a:solidFill>
              <a:srgbClr val="C9E4D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Sheet1!$B$3:$AB$3</c:f>
              <c:numCache>
                <c:formatCode>0</c:formatCode>
                <c:ptCount val="27"/>
                <c:pt idx="0">
                  <c:v>77</c:v>
                </c:pt>
                <c:pt idx="1">
                  <c:v>50</c:v>
                </c:pt>
                <c:pt idx="2">
                  <c:v>79</c:v>
                </c:pt>
                <c:pt idx="3">
                  <c:v>83</c:v>
                </c:pt>
                <c:pt idx="4">
                  <c:v>67</c:v>
                </c:pt>
                <c:pt idx="5">
                  <c:v>75</c:v>
                </c:pt>
                <c:pt idx="6">
                  <c:v>68</c:v>
                </c:pt>
                <c:pt idx="7">
                  <c:v>82</c:v>
                </c:pt>
                <c:pt idx="8">
                  <c:v>88</c:v>
                </c:pt>
                <c:pt idx="9">
                  <c:v>84</c:v>
                </c:pt>
                <c:pt idx="10">
                  <c:v>79</c:v>
                </c:pt>
                <c:pt idx="11">
                  <c:v>64</c:v>
                </c:pt>
                <c:pt idx="12">
                  <c:v>80</c:v>
                </c:pt>
                <c:pt idx="13">
                  <c:v>93</c:v>
                </c:pt>
                <c:pt idx="14">
                  <c:v>80</c:v>
                </c:pt>
                <c:pt idx="15">
                  <c:v>63</c:v>
                </c:pt>
                <c:pt idx="16">
                  <c:v>90</c:v>
                </c:pt>
                <c:pt idx="17">
                  <c:v>67</c:v>
                </c:pt>
                <c:pt idx="18">
                  <c:v>74</c:v>
                </c:pt>
                <c:pt idx="19">
                  <c:v>83</c:v>
                </c:pt>
                <c:pt idx="20">
                  <c:v>66</c:v>
                </c:pt>
                <c:pt idx="21">
                  <c:v>75</c:v>
                </c:pt>
                <c:pt idx="22">
                  <c:v>80</c:v>
                </c:pt>
                <c:pt idx="23">
                  <c:v>78</c:v>
                </c:pt>
                <c:pt idx="24">
                  <c:v>90</c:v>
                </c:pt>
                <c:pt idx="25">
                  <c:v>73</c:v>
                </c:pt>
                <c:pt idx="26">
                  <c:v>80</c:v>
                </c:pt>
              </c:numCache>
            </c:numRef>
          </c:val>
          <c:extLst xmlns:c16r2="http://schemas.microsoft.com/office/drawing/2015/06/chart">
            <c:ext xmlns:c16="http://schemas.microsoft.com/office/drawing/2014/chart" uri="{C3380CC4-5D6E-409C-BE32-E72D297353CC}">
              <c16:uniqueId val="{00000001-8A28-4741-910D-3A39E956C8FD}"/>
            </c:ext>
          </c:extLst>
        </c:ser>
        <c:ser>
          <c:idx val="2"/>
          <c:order val="2"/>
          <c:tx>
            <c:strRef>
              <c:f>Sheet1!$A$4</c:f>
              <c:strCache>
                <c:ptCount val="1"/>
                <c:pt idx="0">
                  <c:v>Decrease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Sheet1!$B$4:$AB$4</c:f>
              <c:numCache>
                <c:formatCode>0</c:formatCode>
                <c:ptCount val="27"/>
                <c:pt idx="0">
                  <c:v>8</c:v>
                </c:pt>
                <c:pt idx="1">
                  <c:v>6</c:v>
                </c:pt>
                <c:pt idx="2">
                  <c:v>4</c:v>
                </c:pt>
                <c:pt idx="3">
                  <c:v>2</c:v>
                </c:pt>
                <c:pt idx="4">
                  <c:v>16</c:v>
                </c:pt>
                <c:pt idx="5">
                  <c:v>10</c:v>
                </c:pt>
                <c:pt idx="6">
                  <c:v>9</c:v>
                </c:pt>
                <c:pt idx="7">
                  <c:v>4</c:v>
                </c:pt>
                <c:pt idx="8">
                  <c:v>3</c:v>
                </c:pt>
                <c:pt idx="9">
                  <c:v>5</c:v>
                </c:pt>
                <c:pt idx="10">
                  <c:v>12</c:v>
                </c:pt>
                <c:pt idx="11">
                  <c:v>12</c:v>
                </c:pt>
                <c:pt idx="12">
                  <c:v>7.0000000000000009</c:v>
                </c:pt>
                <c:pt idx="13">
                  <c:v>5</c:v>
                </c:pt>
                <c:pt idx="14">
                  <c:v>9</c:v>
                </c:pt>
                <c:pt idx="15">
                  <c:v>7.0000000000000009</c:v>
                </c:pt>
                <c:pt idx="16">
                  <c:v>2</c:v>
                </c:pt>
                <c:pt idx="17">
                  <c:v>15</c:v>
                </c:pt>
                <c:pt idx="18">
                  <c:v>3</c:v>
                </c:pt>
                <c:pt idx="19">
                  <c:v>11</c:v>
                </c:pt>
                <c:pt idx="20">
                  <c:v>13</c:v>
                </c:pt>
                <c:pt idx="21">
                  <c:v>10</c:v>
                </c:pt>
                <c:pt idx="22">
                  <c:v>16</c:v>
                </c:pt>
                <c:pt idx="23">
                  <c:v>4</c:v>
                </c:pt>
                <c:pt idx="24">
                  <c:v>3</c:v>
                </c:pt>
                <c:pt idx="25">
                  <c:v>9</c:v>
                </c:pt>
                <c:pt idx="26">
                  <c:v>11</c:v>
                </c:pt>
              </c:numCache>
            </c:numRef>
          </c:val>
          <c:extLst xmlns:c16r2="http://schemas.microsoft.com/office/drawing/2015/06/chart">
            <c:ext xmlns:c16="http://schemas.microsoft.com/office/drawing/2014/chart" uri="{C3380CC4-5D6E-409C-BE32-E72D297353CC}">
              <c16:uniqueId val="{00000002-8A28-4741-910D-3A39E956C8FD}"/>
            </c:ext>
          </c:extLst>
        </c:ser>
        <c:dLbls>
          <c:showLegendKey val="0"/>
          <c:showVal val="0"/>
          <c:showCatName val="0"/>
          <c:showSerName val="0"/>
          <c:showPercent val="0"/>
          <c:showBubbleSize val="0"/>
        </c:dLbls>
        <c:gapWidth val="85"/>
        <c:overlap val="100"/>
        <c:axId val="188381696"/>
        <c:axId val="187836096"/>
      </c:barChart>
      <c:catAx>
        <c:axId val="188381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87836096"/>
        <c:crosses val="autoZero"/>
        <c:auto val="1"/>
        <c:lblAlgn val="ctr"/>
        <c:lblOffset val="100"/>
        <c:noMultiLvlLbl val="0"/>
      </c:catAx>
      <c:valAx>
        <c:axId val="187836096"/>
        <c:scaling>
          <c:orientation val="minMax"/>
          <c:max val="1"/>
        </c:scaling>
        <c:delete val="0"/>
        <c:axPos val="l"/>
        <c:majorGridlines>
          <c:spPr>
            <a:ln w="9525" cap="flat" cmpd="sng" algn="ctr">
              <a:solidFill>
                <a:srgbClr val="C9E4DB"/>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18838169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C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Sheet1!$A$2</c:f>
              <c:strCache>
                <c:ptCount val="1"/>
                <c:pt idx="0">
                  <c:v>Increase</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Sheet1!$B$2:$AB$2</c:f>
              <c:numCache>
                <c:formatCode>0</c:formatCode>
                <c:ptCount val="27"/>
                <c:pt idx="0">
                  <c:v>21</c:v>
                </c:pt>
                <c:pt idx="1">
                  <c:v>51</c:v>
                </c:pt>
                <c:pt idx="2">
                  <c:v>9</c:v>
                </c:pt>
                <c:pt idx="3">
                  <c:v>24</c:v>
                </c:pt>
                <c:pt idx="4">
                  <c:v>33</c:v>
                </c:pt>
                <c:pt idx="5">
                  <c:v>16</c:v>
                </c:pt>
                <c:pt idx="6">
                  <c:v>30</c:v>
                </c:pt>
                <c:pt idx="7">
                  <c:v>16</c:v>
                </c:pt>
                <c:pt idx="8">
                  <c:v>8</c:v>
                </c:pt>
                <c:pt idx="9">
                  <c:v>8</c:v>
                </c:pt>
                <c:pt idx="10">
                  <c:v>8</c:v>
                </c:pt>
                <c:pt idx="11">
                  <c:v>22</c:v>
                </c:pt>
                <c:pt idx="12">
                  <c:v>24</c:v>
                </c:pt>
                <c:pt idx="13">
                  <c:v>4</c:v>
                </c:pt>
                <c:pt idx="14">
                  <c:v>9</c:v>
                </c:pt>
                <c:pt idx="15">
                  <c:v>42</c:v>
                </c:pt>
                <c:pt idx="16">
                  <c:v>13</c:v>
                </c:pt>
                <c:pt idx="17">
                  <c:v>17</c:v>
                </c:pt>
                <c:pt idx="18">
                  <c:v>27</c:v>
                </c:pt>
                <c:pt idx="19">
                  <c:v>15</c:v>
                </c:pt>
                <c:pt idx="20">
                  <c:v>53</c:v>
                </c:pt>
                <c:pt idx="21">
                  <c:v>18</c:v>
                </c:pt>
                <c:pt idx="22">
                  <c:v>10</c:v>
                </c:pt>
                <c:pt idx="23">
                  <c:v>25</c:v>
                </c:pt>
                <c:pt idx="24">
                  <c:v>11</c:v>
                </c:pt>
                <c:pt idx="25">
                  <c:v>50</c:v>
                </c:pt>
                <c:pt idx="26">
                  <c:v>14.000000000000002</c:v>
                </c:pt>
              </c:numCache>
            </c:numRef>
          </c:val>
          <c:extLst xmlns:c16r2="http://schemas.microsoft.com/office/drawing/2015/06/chart">
            <c:ext xmlns:c16="http://schemas.microsoft.com/office/drawing/2014/chart" uri="{C3380CC4-5D6E-409C-BE32-E72D297353CC}">
              <c16:uniqueId val="{00000000-8A28-4741-910D-3A39E956C8FD}"/>
            </c:ext>
          </c:extLst>
        </c:ser>
        <c:ser>
          <c:idx val="1"/>
          <c:order val="1"/>
          <c:tx>
            <c:strRef>
              <c:f>Sheet1!$A$3</c:f>
              <c:strCache>
                <c:ptCount val="1"/>
                <c:pt idx="0">
                  <c:v>Stayed the Same</c:v>
                </c:pt>
              </c:strCache>
            </c:strRef>
          </c:tx>
          <c:spPr>
            <a:solidFill>
              <a:srgbClr val="C9E4D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Sheet1!$B$3:$AB$3</c:f>
              <c:numCache>
                <c:formatCode>0</c:formatCode>
                <c:ptCount val="27"/>
                <c:pt idx="0">
                  <c:v>73</c:v>
                </c:pt>
                <c:pt idx="1">
                  <c:v>47</c:v>
                </c:pt>
                <c:pt idx="2">
                  <c:v>85</c:v>
                </c:pt>
                <c:pt idx="3">
                  <c:v>73</c:v>
                </c:pt>
                <c:pt idx="4">
                  <c:v>60</c:v>
                </c:pt>
                <c:pt idx="5">
                  <c:v>81</c:v>
                </c:pt>
                <c:pt idx="6">
                  <c:v>64</c:v>
                </c:pt>
                <c:pt idx="7">
                  <c:v>81</c:v>
                </c:pt>
                <c:pt idx="8">
                  <c:v>89</c:v>
                </c:pt>
                <c:pt idx="9">
                  <c:v>88</c:v>
                </c:pt>
                <c:pt idx="10">
                  <c:v>82</c:v>
                </c:pt>
                <c:pt idx="11">
                  <c:v>61</c:v>
                </c:pt>
                <c:pt idx="12">
                  <c:v>71</c:v>
                </c:pt>
                <c:pt idx="13">
                  <c:v>93</c:v>
                </c:pt>
                <c:pt idx="14">
                  <c:v>77</c:v>
                </c:pt>
                <c:pt idx="15">
                  <c:v>56.000000000000007</c:v>
                </c:pt>
                <c:pt idx="16">
                  <c:v>85</c:v>
                </c:pt>
                <c:pt idx="17">
                  <c:v>73</c:v>
                </c:pt>
                <c:pt idx="18">
                  <c:v>70</c:v>
                </c:pt>
                <c:pt idx="19">
                  <c:v>82</c:v>
                </c:pt>
                <c:pt idx="20">
                  <c:v>39</c:v>
                </c:pt>
                <c:pt idx="21">
                  <c:v>69</c:v>
                </c:pt>
                <c:pt idx="22">
                  <c:v>80</c:v>
                </c:pt>
                <c:pt idx="23">
                  <c:v>71</c:v>
                </c:pt>
                <c:pt idx="24">
                  <c:v>85</c:v>
                </c:pt>
                <c:pt idx="25">
                  <c:v>45</c:v>
                </c:pt>
                <c:pt idx="26">
                  <c:v>83</c:v>
                </c:pt>
              </c:numCache>
            </c:numRef>
          </c:val>
          <c:extLst xmlns:c16r2="http://schemas.microsoft.com/office/drawing/2015/06/chart">
            <c:ext xmlns:c16="http://schemas.microsoft.com/office/drawing/2014/chart" uri="{C3380CC4-5D6E-409C-BE32-E72D297353CC}">
              <c16:uniqueId val="{00000001-8A28-4741-910D-3A39E956C8FD}"/>
            </c:ext>
          </c:extLst>
        </c:ser>
        <c:ser>
          <c:idx val="2"/>
          <c:order val="2"/>
          <c:tx>
            <c:strRef>
              <c:f>Sheet1!$A$4</c:f>
              <c:strCache>
                <c:ptCount val="1"/>
                <c:pt idx="0">
                  <c:v>Decrease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Sheet1!$B$4:$AB$4</c:f>
              <c:numCache>
                <c:formatCode>0</c:formatCode>
                <c:ptCount val="27"/>
                <c:pt idx="0">
                  <c:v>6</c:v>
                </c:pt>
                <c:pt idx="1">
                  <c:v>2</c:v>
                </c:pt>
                <c:pt idx="2">
                  <c:v>6</c:v>
                </c:pt>
                <c:pt idx="3">
                  <c:v>3</c:v>
                </c:pt>
                <c:pt idx="4">
                  <c:v>7.0000000000000009</c:v>
                </c:pt>
                <c:pt idx="5">
                  <c:v>2</c:v>
                </c:pt>
                <c:pt idx="6">
                  <c:v>5</c:v>
                </c:pt>
                <c:pt idx="7">
                  <c:v>3</c:v>
                </c:pt>
                <c:pt idx="8">
                  <c:v>3</c:v>
                </c:pt>
                <c:pt idx="9">
                  <c:v>5</c:v>
                </c:pt>
                <c:pt idx="10">
                  <c:v>10</c:v>
                </c:pt>
                <c:pt idx="11">
                  <c:v>16</c:v>
                </c:pt>
                <c:pt idx="12">
                  <c:v>5</c:v>
                </c:pt>
                <c:pt idx="13">
                  <c:v>3</c:v>
                </c:pt>
                <c:pt idx="14">
                  <c:v>14.000000000000002</c:v>
                </c:pt>
                <c:pt idx="15">
                  <c:v>2</c:v>
                </c:pt>
                <c:pt idx="16">
                  <c:v>2</c:v>
                </c:pt>
                <c:pt idx="17">
                  <c:v>10</c:v>
                </c:pt>
                <c:pt idx="18">
                  <c:v>2</c:v>
                </c:pt>
                <c:pt idx="19">
                  <c:v>4</c:v>
                </c:pt>
                <c:pt idx="20">
                  <c:v>8</c:v>
                </c:pt>
                <c:pt idx="21">
                  <c:v>13</c:v>
                </c:pt>
                <c:pt idx="22">
                  <c:v>10</c:v>
                </c:pt>
                <c:pt idx="23">
                  <c:v>4</c:v>
                </c:pt>
                <c:pt idx="24">
                  <c:v>3</c:v>
                </c:pt>
                <c:pt idx="25">
                  <c:v>5</c:v>
                </c:pt>
                <c:pt idx="26">
                  <c:v>4</c:v>
                </c:pt>
              </c:numCache>
            </c:numRef>
          </c:val>
          <c:extLst xmlns:c16r2="http://schemas.microsoft.com/office/drawing/2015/06/chart">
            <c:ext xmlns:c16="http://schemas.microsoft.com/office/drawing/2014/chart" uri="{C3380CC4-5D6E-409C-BE32-E72D297353CC}">
              <c16:uniqueId val="{00000002-8A28-4741-910D-3A39E956C8FD}"/>
            </c:ext>
          </c:extLst>
        </c:ser>
        <c:dLbls>
          <c:showLegendKey val="0"/>
          <c:showVal val="0"/>
          <c:showCatName val="0"/>
          <c:showSerName val="0"/>
          <c:showPercent val="0"/>
          <c:showBubbleSize val="0"/>
        </c:dLbls>
        <c:gapWidth val="85"/>
        <c:overlap val="100"/>
        <c:axId val="189014016"/>
        <c:axId val="187838400"/>
      </c:barChart>
      <c:catAx>
        <c:axId val="189014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87838400"/>
        <c:crosses val="autoZero"/>
        <c:auto val="1"/>
        <c:lblAlgn val="ctr"/>
        <c:lblOffset val="100"/>
        <c:noMultiLvlLbl val="0"/>
      </c:catAx>
      <c:valAx>
        <c:axId val="187838400"/>
        <c:scaling>
          <c:orientation val="minMax"/>
          <c:max val="1"/>
        </c:scaling>
        <c:delete val="0"/>
        <c:axPos val="l"/>
        <c:majorGridlines>
          <c:spPr>
            <a:ln w="9525" cap="flat" cmpd="sng" algn="ctr">
              <a:solidFill>
                <a:srgbClr val="C9E4DB"/>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18901401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C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Yes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Pagar por tratamiento medico a causa del COVID-19</c:v>
                </c:pt>
                <c:pt idx="1">
                  <c:v>Comprar por nuevos, más o mejores bienes y servicios</c:v>
                </c:pt>
                <c:pt idx="2">
                  <c:v>Ninguno de estos</c:v>
                </c:pt>
                <c:pt idx="3">
                  <c:v>Costos adicionales por estar mas en casa</c:v>
                </c:pt>
                <c:pt idx="4">
                  <c:v>Comprar articulos mas caros</c:v>
                </c:pt>
              </c:strCache>
            </c:strRef>
          </c:cat>
          <c:val>
            <c:numRef>
              <c:f>Sheet1!$B$2:$B$6</c:f>
              <c:numCache>
                <c:formatCode>General</c:formatCode>
                <c:ptCount val="5"/>
                <c:pt idx="0">
                  <c:v>5</c:v>
                </c:pt>
                <c:pt idx="1">
                  <c:v>27</c:v>
                </c:pt>
                <c:pt idx="2">
                  <c:v>28</c:v>
                </c:pt>
                <c:pt idx="3">
                  <c:v>35</c:v>
                </c:pt>
                <c:pt idx="4">
                  <c:v>50</c:v>
                </c:pt>
              </c:numCache>
            </c:numRef>
          </c:val>
          <c:extLst xmlns:c16r2="http://schemas.microsoft.com/office/drawing/2015/06/chart">
            <c:ext xmlns:c16="http://schemas.microsoft.com/office/drawing/2014/chart" uri="{C3380CC4-5D6E-409C-BE32-E72D297353CC}">
              <c16:uniqueId val="{00000000-8A28-4741-910D-3A39E956C8FD}"/>
            </c:ext>
          </c:extLst>
        </c:ser>
        <c:ser>
          <c:idx val="1"/>
          <c:order val="1"/>
          <c:tx>
            <c:strRef>
              <c:f>Sheet1!$C$1</c:f>
              <c:strCache>
                <c:ptCount val="1"/>
                <c:pt idx="0">
                  <c:v>No</c:v>
                </c:pt>
              </c:strCache>
            </c:strRef>
          </c:tx>
          <c:spPr>
            <a:solidFill>
              <a:srgbClr val="C9E4D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Pagar por tratamiento medico a causa del COVID-19</c:v>
                </c:pt>
                <c:pt idx="1">
                  <c:v>Comprar por nuevos, más o mejores bienes y servicios</c:v>
                </c:pt>
                <c:pt idx="2">
                  <c:v>Ninguno de estos</c:v>
                </c:pt>
                <c:pt idx="3">
                  <c:v>Costos adicionales por estar mas en casa</c:v>
                </c:pt>
                <c:pt idx="4">
                  <c:v>Comprar articulos mas caros</c:v>
                </c:pt>
              </c:strCache>
            </c:strRef>
          </c:cat>
          <c:val>
            <c:numRef>
              <c:f>Sheet1!$C$2:$C$6</c:f>
              <c:numCache>
                <c:formatCode>General</c:formatCode>
                <c:ptCount val="5"/>
                <c:pt idx="0">
                  <c:v>95</c:v>
                </c:pt>
                <c:pt idx="1">
                  <c:v>73</c:v>
                </c:pt>
                <c:pt idx="2">
                  <c:v>72</c:v>
                </c:pt>
                <c:pt idx="3">
                  <c:v>65</c:v>
                </c:pt>
                <c:pt idx="4">
                  <c:v>50</c:v>
                </c:pt>
              </c:numCache>
            </c:numRef>
          </c:val>
          <c:extLst xmlns:c16r2="http://schemas.microsoft.com/office/drawing/2015/06/chart">
            <c:ext xmlns:c16="http://schemas.microsoft.com/office/drawing/2014/chart" uri="{C3380CC4-5D6E-409C-BE32-E72D297353CC}">
              <c16:uniqueId val="{0000000B-2955-474D-8A5B-B4EF38F0A9D0}"/>
            </c:ext>
          </c:extLst>
        </c:ser>
        <c:dLbls>
          <c:showLegendKey val="0"/>
          <c:showVal val="0"/>
          <c:showCatName val="0"/>
          <c:showSerName val="0"/>
          <c:showPercent val="0"/>
          <c:showBubbleSize val="0"/>
        </c:dLbls>
        <c:gapWidth val="85"/>
        <c:overlap val="100"/>
        <c:axId val="189017600"/>
        <c:axId val="187840704"/>
      </c:barChart>
      <c:catAx>
        <c:axId val="189017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87840704"/>
        <c:crosses val="autoZero"/>
        <c:auto val="1"/>
        <c:lblAlgn val="ctr"/>
        <c:lblOffset val="100"/>
        <c:noMultiLvlLbl val="0"/>
      </c:catAx>
      <c:valAx>
        <c:axId val="187840704"/>
        <c:scaling>
          <c:orientation val="minMax"/>
        </c:scaling>
        <c:delete val="0"/>
        <c:axPos val="b"/>
        <c:majorGridlines>
          <c:spPr>
            <a:ln w="9525" cap="flat" cmpd="sng" algn="ctr">
              <a:solidFill>
                <a:srgbClr val="C9E4DB"/>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18901760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C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Sheet1!$A$2</c:f>
              <c:strCache>
                <c:ptCount val="1"/>
                <c:pt idx="0">
                  <c:v>Yes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Sheet1!$B$2:$AB$2</c:f>
              <c:numCache>
                <c:formatCode>0</c:formatCode>
                <c:ptCount val="27"/>
                <c:pt idx="0">
                  <c:v>50</c:v>
                </c:pt>
                <c:pt idx="1">
                  <c:v>68</c:v>
                </c:pt>
                <c:pt idx="2">
                  <c:v>51</c:v>
                </c:pt>
                <c:pt idx="3">
                  <c:v>64</c:v>
                </c:pt>
                <c:pt idx="4">
                  <c:v>56.000000000000007</c:v>
                </c:pt>
                <c:pt idx="5">
                  <c:v>52</c:v>
                </c:pt>
                <c:pt idx="6">
                  <c:v>72</c:v>
                </c:pt>
                <c:pt idx="7">
                  <c:v>56.999999999999993</c:v>
                </c:pt>
                <c:pt idx="8">
                  <c:v>37</c:v>
                </c:pt>
                <c:pt idx="9">
                  <c:v>57.999999999999993</c:v>
                </c:pt>
                <c:pt idx="10">
                  <c:v>53</c:v>
                </c:pt>
                <c:pt idx="11">
                  <c:v>59</c:v>
                </c:pt>
                <c:pt idx="12">
                  <c:v>40</c:v>
                </c:pt>
                <c:pt idx="13">
                  <c:v>17</c:v>
                </c:pt>
                <c:pt idx="14">
                  <c:v>56.999999999999993</c:v>
                </c:pt>
                <c:pt idx="15">
                  <c:v>72</c:v>
                </c:pt>
                <c:pt idx="16">
                  <c:v>27</c:v>
                </c:pt>
                <c:pt idx="17">
                  <c:v>78</c:v>
                </c:pt>
                <c:pt idx="18">
                  <c:v>45</c:v>
                </c:pt>
                <c:pt idx="19">
                  <c:v>31</c:v>
                </c:pt>
                <c:pt idx="20">
                  <c:v>42</c:v>
                </c:pt>
                <c:pt idx="21">
                  <c:v>65</c:v>
                </c:pt>
                <c:pt idx="22">
                  <c:v>9</c:v>
                </c:pt>
                <c:pt idx="23">
                  <c:v>54</c:v>
                </c:pt>
                <c:pt idx="24">
                  <c:v>23</c:v>
                </c:pt>
                <c:pt idx="25">
                  <c:v>52</c:v>
                </c:pt>
                <c:pt idx="26">
                  <c:v>52</c:v>
                </c:pt>
              </c:numCache>
            </c:numRef>
          </c:val>
          <c:extLst xmlns:c16r2="http://schemas.microsoft.com/office/drawing/2015/06/chart">
            <c:ext xmlns:c16="http://schemas.microsoft.com/office/drawing/2014/chart" uri="{C3380CC4-5D6E-409C-BE32-E72D297353CC}">
              <c16:uniqueId val="{00000000-8A28-4741-910D-3A39E956C8FD}"/>
            </c:ext>
          </c:extLst>
        </c:ser>
        <c:ser>
          <c:idx val="1"/>
          <c:order val="1"/>
          <c:tx>
            <c:strRef>
              <c:f>Sheet1!$A$3</c:f>
              <c:strCache>
                <c:ptCount val="1"/>
                <c:pt idx="0">
                  <c:v>No</c:v>
                </c:pt>
              </c:strCache>
            </c:strRef>
          </c:tx>
          <c:spPr>
            <a:solidFill>
              <a:srgbClr val="C9E4D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Sheet1!$B$3:$AB$3</c:f>
              <c:numCache>
                <c:formatCode>0</c:formatCode>
                <c:ptCount val="27"/>
                <c:pt idx="0">
                  <c:v>50</c:v>
                </c:pt>
                <c:pt idx="1">
                  <c:v>32</c:v>
                </c:pt>
                <c:pt idx="2">
                  <c:v>49</c:v>
                </c:pt>
                <c:pt idx="3">
                  <c:v>36</c:v>
                </c:pt>
                <c:pt idx="4">
                  <c:v>44</c:v>
                </c:pt>
                <c:pt idx="5">
                  <c:v>48</c:v>
                </c:pt>
                <c:pt idx="6">
                  <c:v>28.000000000000004</c:v>
                </c:pt>
                <c:pt idx="7">
                  <c:v>43</c:v>
                </c:pt>
                <c:pt idx="8">
                  <c:v>63</c:v>
                </c:pt>
                <c:pt idx="9">
                  <c:v>42</c:v>
                </c:pt>
                <c:pt idx="10">
                  <c:v>47</c:v>
                </c:pt>
                <c:pt idx="11">
                  <c:v>41</c:v>
                </c:pt>
                <c:pt idx="12">
                  <c:v>60</c:v>
                </c:pt>
                <c:pt idx="13">
                  <c:v>83</c:v>
                </c:pt>
                <c:pt idx="14">
                  <c:v>43</c:v>
                </c:pt>
                <c:pt idx="15">
                  <c:v>28.000000000000004</c:v>
                </c:pt>
                <c:pt idx="16">
                  <c:v>73</c:v>
                </c:pt>
                <c:pt idx="17">
                  <c:v>22</c:v>
                </c:pt>
                <c:pt idx="18">
                  <c:v>55.000000000000007</c:v>
                </c:pt>
                <c:pt idx="19">
                  <c:v>69</c:v>
                </c:pt>
                <c:pt idx="20">
                  <c:v>57.999999999999993</c:v>
                </c:pt>
                <c:pt idx="21">
                  <c:v>35</c:v>
                </c:pt>
                <c:pt idx="22">
                  <c:v>91</c:v>
                </c:pt>
                <c:pt idx="23">
                  <c:v>46</c:v>
                </c:pt>
                <c:pt idx="24">
                  <c:v>77</c:v>
                </c:pt>
                <c:pt idx="25">
                  <c:v>48</c:v>
                </c:pt>
                <c:pt idx="26">
                  <c:v>48</c:v>
                </c:pt>
              </c:numCache>
            </c:numRef>
          </c:val>
          <c:extLst xmlns:c16r2="http://schemas.microsoft.com/office/drawing/2015/06/chart">
            <c:ext xmlns:c16="http://schemas.microsoft.com/office/drawing/2014/chart" uri="{C3380CC4-5D6E-409C-BE32-E72D297353CC}">
              <c16:uniqueId val="{00000001-8A28-4741-910D-3A39E956C8FD}"/>
            </c:ext>
          </c:extLst>
        </c:ser>
        <c:dLbls>
          <c:showLegendKey val="0"/>
          <c:showVal val="0"/>
          <c:showCatName val="0"/>
          <c:showSerName val="0"/>
          <c:showPercent val="0"/>
          <c:showBubbleSize val="0"/>
        </c:dLbls>
        <c:gapWidth val="85"/>
        <c:overlap val="100"/>
        <c:axId val="189580800"/>
        <c:axId val="188195392"/>
      </c:barChart>
      <c:catAx>
        <c:axId val="189580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88195392"/>
        <c:crosses val="autoZero"/>
        <c:auto val="1"/>
        <c:lblAlgn val="ctr"/>
        <c:lblOffset val="100"/>
        <c:noMultiLvlLbl val="0"/>
      </c:catAx>
      <c:valAx>
        <c:axId val="188195392"/>
        <c:scaling>
          <c:orientation val="minMax"/>
          <c:max val="1"/>
        </c:scaling>
        <c:delete val="0"/>
        <c:axPos val="l"/>
        <c:majorGridlines>
          <c:spPr>
            <a:ln w="9525" cap="flat" cmpd="sng" algn="ctr">
              <a:solidFill>
                <a:srgbClr val="C9E4DB"/>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18958080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C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Sheet1!$A$2</c:f>
              <c:strCache>
                <c:ptCount val="1"/>
                <c:pt idx="0">
                  <c:v>Yes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Sheet1!$B$2:$AB$2</c:f>
              <c:numCache>
                <c:formatCode>0</c:formatCode>
                <c:ptCount val="27"/>
                <c:pt idx="0">
                  <c:v>35</c:v>
                </c:pt>
                <c:pt idx="1">
                  <c:v>37</c:v>
                </c:pt>
                <c:pt idx="2">
                  <c:v>37</c:v>
                </c:pt>
                <c:pt idx="3">
                  <c:v>20</c:v>
                </c:pt>
                <c:pt idx="4">
                  <c:v>37</c:v>
                </c:pt>
                <c:pt idx="5">
                  <c:v>27</c:v>
                </c:pt>
                <c:pt idx="6">
                  <c:v>48</c:v>
                </c:pt>
                <c:pt idx="7">
                  <c:v>17</c:v>
                </c:pt>
                <c:pt idx="8">
                  <c:v>24</c:v>
                </c:pt>
                <c:pt idx="9">
                  <c:v>31</c:v>
                </c:pt>
                <c:pt idx="10">
                  <c:v>25</c:v>
                </c:pt>
                <c:pt idx="11">
                  <c:v>47</c:v>
                </c:pt>
                <c:pt idx="12">
                  <c:v>34</c:v>
                </c:pt>
                <c:pt idx="13">
                  <c:v>28.999999999999996</c:v>
                </c:pt>
                <c:pt idx="14">
                  <c:v>63</c:v>
                </c:pt>
                <c:pt idx="15">
                  <c:v>37</c:v>
                </c:pt>
                <c:pt idx="16">
                  <c:v>16</c:v>
                </c:pt>
                <c:pt idx="17">
                  <c:v>39</c:v>
                </c:pt>
                <c:pt idx="18">
                  <c:v>38</c:v>
                </c:pt>
                <c:pt idx="19">
                  <c:v>40</c:v>
                </c:pt>
                <c:pt idx="20">
                  <c:v>32</c:v>
                </c:pt>
                <c:pt idx="21">
                  <c:v>56.999999999999993</c:v>
                </c:pt>
                <c:pt idx="22">
                  <c:v>49</c:v>
                </c:pt>
                <c:pt idx="23">
                  <c:v>30</c:v>
                </c:pt>
                <c:pt idx="24">
                  <c:v>17</c:v>
                </c:pt>
                <c:pt idx="25">
                  <c:v>65</c:v>
                </c:pt>
                <c:pt idx="26">
                  <c:v>28.000000000000004</c:v>
                </c:pt>
              </c:numCache>
            </c:numRef>
          </c:val>
          <c:extLst xmlns:c16r2="http://schemas.microsoft.com/office/drawing/2015/06/chart">
            <c:ext xmlns:c16="http://schemas.microsoft.com/office/drawing/2014/chart" uri="{C3380CC4-5D6E-409C-BE32-E72D297353CC}">
              <c16:uniqueId val="{00000000-8A28-4741-910D-3A39E956C8FD}"/>
            </c:ext>
          </c:extLst>
        </c:ser>
        <c:ser>
          <c:idx val="1"/>
          <c:order val="1"/>
          <c:tx>
            <c:strRef>
              <c:f>Sheet1!$A$3</c:f>
              <c:strCache>
                <c:ptCount val="1"/>
                <c:pt idx="0">
                  <c:v>No</c:v>
                </c:pt>
              </c:strCache>
            </c:strRef>
          </c:tx>
          <c:spPr>
            <a:solidFill>
              <a:srgbClr val="C9E4D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Sheet1!$B$3:$AB$3</c:f>
              <c:numCache>
                <c:formatCode>0</c:formatCode>
                <c:ptCount val="27"/>
                <c:pt idx="0">
                  <c:v>65</c:v>
                </c:pt>
                <c:pt idx="1">
                  <c:v>63</c:v>
                </c:pt>
                <c:pt idx="2">
                  <c:v>63</c:v>
                </c:pt>
                <c:pt idx="3">
                  <c:v>80</c:v>
                </c:pt>
                <c:pt idx="4">
                  <c:v>63</c:v>
                </c:pt>
                <c:pt idx="5">
                  <c:v>73</c:v>
                </c:pt>
                <c:pt idx="6">
                  <c:v>52</c:v>
                </c:pt>
                <c:pt idx="7">
                  <c:v>83</c:v>
                </c:pt>
                <c:pt idx="8">
                  <c:v>76</c:v>
                </c:pt>
                <c:pt idx="9">
                  <c:v>69</c:v>
                </c:pt>
                <c:pt idx="10">
                  <c:v>75</c:v>
                </c:pt>
                <c:pt idx="11">
                  <c:v>53</c:v>
                </c:pt>
                <c:pt idx="12">
                  <c:v>66</c:v>
                </c:pt>
                <c:pt idx="13">
                  <c:v>71</c:v>
                </c:pt>
                <c:pt idx="14">
                  <c:v>37</c:v>
                </c:pt>
                <c:pt idx="15">
                  <c:v>63</c:v>
                </c:pt>
                <c:pt idx="16">
                  <c:v>84</c:v>
                </c:pt>
                <c:pt idx="17">
                  <c:v>61</c:v>
                </c:pt>
                <c:pt idx="18">
                  <c:v>62</c:v>
                </c:pt>
                <c:pt idx="19">
                  <c:v>60</c:v>
                </c:pt>
                <c:pt idx="20">
                  <c:v>68</c:v>
                </c:pt>
                <c:pt idx="21">
                  <c:v>43</c:v>
                </c:pt>
                <c:pt idx="22">
                  <c:v>51</c:v>
                </c:pt>
                <c:pt idx="23">
                  <c:v>70</c:v>
                </c:pt>
                <c:pt idx="24">
                  <c:v>83</c:v>
                </c:pt>
                <c:pt idx="25">
                  <c:v>35</c:v>
                </c:pt>
                <c:pt idx="26">
                  <c:v>72</c:v>
                </c:pt>
              </c:numCache>
            </c:numRef>
          </c:val>
          <c:extLst xmlns:c16r2="http://schemas.microsoft.com/office/drawing/2015/06/chart">
            <c:ext xmlns:c16="http://schemas.microsoft.com/office/drawing/2014/chart" uri="{C3380CC4-5D6E-409C-BE32-E72D297353CC}">
              <c16:uniqueId val="{00000001-8A28-4741-910D-3A39E956C8FD}"/>
            </c:ext>
          </c:extLst>
        </c:ser>
        <c:dLbls>
          <c:showLegendKey val="0"/>
          <c:showVal val="0"/>
          <c:showCatName val="0"/>
          <c:showSerName val="0"/>
          <c:showPercent val="0"/>
          <c:showBubbleSize val="0"/>
        </c:dLbls>
        <c:gapWidth val="85"/>
        <c:overlap val="100"/>
        <c:axId val="189582848"/>
        <c:axId val="188197696"/>
      </c:barChart>
      <c:catAx>
        <c:axId val="189582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88197696"/>
        <c:crosses val="autoZero"/>
        <c:auto val="1"/>
        <c:lblAlgn val="ctr"/>
        <c:lblOffset val="100"/>
        <c:noMultiLvlLbl val="0"/>
      </c:catAx>
      <c:valAx>
        <c:axId val="188197696"/>
        <c:scaling>
          <c:orientation val="minMax"/>
          <c:max val="1"/>
        </c:scaling>
        <c:delete val="0"/>
        <c:axPos val="l"/>
        <c:majorGridlines>
          <c:spPr>
            <a:ln w="9525" cap="flat" cmpd="sng" algn="ctr">
              <a:solidFill>
                <a:srgbClr val="C9E4DB"/>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18958284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C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Sheet1!$A$2</c:f>
              <c:strCache>
                <c:ptCount val="1"/>
                <c:pt idx="0">
                  <c:v>Yes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Sheet1!$B$2:$AB$2</c:f>
              <c:numCache>
                <c:formatCode>0</c:formatCode>
                <c:ptCount val="27"/>
                <c:pt idx="0">
                  <c:v>27</c:v>
                </c:pt>
                <c:pt idx="1">
                  <c:v>34</c:v>
                </c:pt>
                <c:pt idx="2">
                  <c:v>28.000000000000004</c:v>
                </c:pt>
                <c:pt idx="3">
                  <c:v>24</c:v>
                </c:pt>
                <c:pt idx="4">
                  <c:v>28.000000000000004</c:v>
                </c:pt>
                <c:pt idx="5">
                  <c:v>32</c:v>
                </c:pt>
                <c:pt idx="6">
                  <c:v>35</c:v>
                </c:pt>
                <c:pt idx="7">
                  <c:v>23</c:v>
                </c:pt>
                <c:pt idx="8">
                  <c:v>14.000000000000002</c:v>
                </c:pt>
                <c:pt idx="9">
                  <c:v>31</c:v>
                </c:pt>
                <c:pt idx="10">
                  <c:v>11</c:v>
                </c:pt>
                <c:pt idx="11">
                  <c:v>28.000000000000004</c:v>
                </c:pt>
                <c:pt idx="12">
                  <c:v>26</c:v>
                </c:pt>
                <c:pt idx="13">
                  <c:v>19</c:v>
                </c:pt>
                <c:pt idx="14">
                  <c:v>31</c:v>
                </c:pt>
                <c:pt idx="15">
                  <c:v>26</c:v>
                </c:pt>
                <c:pt idx="16">
                  <c:v>22</c:v>
                </c:pt>
                <c:pt idx="17">
                  <c:v>45</c:v>
                </c:pt>
                <c:pt idx="18">
                  <c:v>22</c:v>
                </c:pt>
                <c:pt idx="19">
                  <c:v>18</c:v>
                </c:pt>
                <c:pt idx="20">
                  <c:v>32</c:v>
                </c:pt>
                <c:pt idx="21">
                  <c:v>30</c:v>
                </c:pt>
                <c:pt idx="22">
                  <c:v>28.999999999999996</c:v>
                </c:pt>
                <c:pt idx="23">
                  <c:v>31</c:v>
                </c:pt>
                <c:pt idx="24">
                  <c:v>19</c:v>
                </c:pt>
                <c:pt idx="25">
                  <c:v>37</c:v>
                </c:pt>
                <c:pt idx="26">
                  <c:v>27</c:v>
                </c:pt>
              </c:numCache>
            </c:numRef>
          </c:val>
          <c:extLst xmlns:c16r2="http://schemas.microsoft.com/office/drawing/2015/06/chart">
            <c:ext xmlns:c16="http://schemas.microsoft.com/office/drawing/2014/chart" uri="{C3380CC4-5D6E-409C-BE32-E72D297353CC}">
              <c16:uniqueId val="{00000000-8A28-4741-910D-3A39E956C8FD}"/>
            </c:ext>
          </c:extLst>
        </c:ser>
        <c:ser>
          <c:idx val="1"/>
          <c:order val="1"/>
          <c:tx>
            <c:strRef>
              <c:f>Sheet1!$A$3</c:f>
              <c:strCache>
                <c:ptCount val="1"/>
                <c:pt idx="0">
                  <c:v>No</c:v>
                </c:pt>
              </c:strCache>
            </c:strRef>
          </c:tx>
          <c:spPr>
            <a:solidFill>
              <a:srgbClr val="C9E4D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Sheet1!$B$3:$AB$3</c:f>
              <c:numCache>
                <c:formatCode>0</c:formatCode>
                <c:ptCount val="27"/>
                <c:pt idx="0">
                  <c:v>73</c:v>
                </c:pt>
                <c:pt idx="1">
                  <c:v>66</c:v>
                </c:pt>
                <c:pt idx="2">
                  <c:v>72</c:v>
                </c:pt>
                <c:pt idx="3">
                  <c:v>76</c:v>
                </c:pt>
                <c:pt idx="4">
                  <c:v>72</c:v>
                </c:pt>
                <c:pt idx="5">
                  <c:v>68</c:v>
                </c:pt>
                <c:pt idx="6">
                  <c:v>65</c:v>
                </c:pt>
                <c:pt idx="7">
                  <c:v>77</c:v>
                </c:pt>
                <c:pt idx="8">
                  <c:v>86</c:v>
                </c:pt>
                <c:pt idx="9">
                  <c:v>69</c:v>
                </c:pt>
                <c:pt idx="10">
                  <c:v>89</c:v>
                </c:pt>
                <c:pt idx="11">
                  <c:v>72</c:v>
                </c:pt>
                <c:pt idx="12">
                  <c:v>74</c:v>
                </c:pt>
                <c:pt idx="13">
                  <c:v>81</c:v>
                </c:pt>
                <c:pt idx="14">
                  <c:v>69</c:v>
                </c:pt>
                <c:pt idx="15">
                  <c:v>74</c:v>
                </c:pt>
                <c:pt idx="16">
                  <c:v>78</c:v>
                </c:pt>
                <c:pt idx="17">
                  <c:v>55.000000000000007</c:v>
                </c:pt>
                <c:pt idx="18">
                  <c:v>78</c:v>
                </c:pt>
                <c:pt idx="19">
                  <c:v>82</c:v>
                </c:pt>
                <c:pt idx="20">
                  <c:v>68</c:v>
                </c:pt>
                <c:pt idx="21">
                  <c:v>70</c:v>
                </c:pt>
                <c:pt idx="22">
                  <c:v>71</c:v>
                </c:pt>
                <c:pt idx="23">
                  <c:v>69</c:v>
                </c:pt>
                <c:pt idx="24">
                  <c:v>81</c:v>
                </c:pt>
                <c:pt idx="25">
                  <c:v>63</c:v>
                </c:pt>
                <c:pt idx="26">
                  <c:v>73</c:v>
                </c:pt>
              </c:numCache>
            </c:numRef>
          </c:val>
          <c:extLst xmlns:c16r2="http://schemas.microsoft.com/office/drawing/2015/06/chart">
            <c:ext xmlns:c16="http://schemas.microsoft.com/office/drawing/2014/chart" uri="{C3380CC4-5D6E-409C-BE32-E72D297353CC}">
              <c16:uniqueId val="{00000001-8A28-4741-910D-3A39E956C8FD}"/>
            </c:ext>
          </c:extLst>
        </c:ser>
        <c:dLbls>
          <c:showLegendKey val="0"/>
          <c:showVal val="0"/>
          <c:showCatName val="0"/>
          <c:showSerName val="0"/>
          <c:showPercent val="0"/>
          <c:showBubbleSize val="0"/>
        </c:dLbls>
        <c:gapWidth val="85"/>
        <c:overlap val="100"/>
        <c:axId val="189863424"/>
        <c:axId val="188200000"/>
      </c:barChart>
      <c:catAx>
        <c:axId val="189863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88200000"/>
        <c:crosses val="autoZero"/>
        <c:auto val="1"/>
        <c:lblAlgn val="ctr"/>
        <c:lblOffset val="100"/>
        <c:noMultiLvlLbl val="0"/>
      </c:catAx>
      <c:valAx>
        <c:axId val="188200000"/>
        <c:scaling>
          <c:orientation val="minMax"/>
          <c:max val="1"/>
        </c:scaling>
        <c:delete val="0"/>
        <c:axPos val="l"/>
        <c:majorGridlines>
          <c:spPr>
            <a:ln w="9525" cap="flat" cmpd="sng" algn="ctr">
              <a:solidFill>
                <a:srgbClr val="C9E4DB"/>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18986342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C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Sheet1!$A$2</c:f>
              <c:strCache>
                <c:ptCount val="1"/>
                <c:pt idx="0">
                  <c:v>Yes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Sheet1!$B$2:$AB$2</c:f>
              <c:numCache>
                <c:formatCode>0</c:formatCode>
                <c:ptCount val="27"/>
                <c:pt idx="0">
                  <c:v>5</c:v>
                </c:pt>
                <c:pt idx="1">
                  <c:v>2</c:v>
                </c:pt>
                <c:pt idx="2">
                  <c:v>4</c:v>
                </c:pt>
                <c:pt idx="3">
                  <c:v>3</c:v>
                </c:pt>
                <c:pt idx="4">
                  <c:v>5</c:v>
                </c:pt>
                <c:pt idx="5">
                  <c:v>2</c:v>
                </c:pt>
                <c:pt idx="6">
                  <c:v>4</c:v>
                </c:pt>
                <c:pt idx="7">
                  <c:v>2</c:v>
                </c:pt>
                <c:pt idx="8">
                  <c:v>1</c:v>
                </c:pt>
                <c:pt idx="9">
                  <c:v>1</c:v>
                </c:pt>
                <c:pt idx="10">
                  <c:v>5</c:v>
                </c:pt>
                <c:pt idx="11">
                  <c:v>14.000000000000002</c:v>
                </c:pt>
                <c:pt idx="12">
                  <c:v>3</c:v>
                </c:pt>
                <c:pt idx="13">
                  <c:v>1</c:v>
                </c:pt>
                <c:pt idx="14">
                  <c:v>5</c:v>
                </c:pt>
                <c:pt idx="15">
                  <c:v>5</c:v>
                </c:pt>
                <c:pt idx="16">
                  <c:v>1</c:v>
                </c:pt>
                <c:pt idx="17">
                  <c:v>5</c:v>
                </c:pt>
                <c:pt idx="18">
                  <c:v>6</c:v>
                </c:pt>
                <c:pt idx="19">
                  <c:v>5</c:v>
                </c:pt>
                <c:pt idx="20">
                  <c:v>11</c:v>
                </c:pt>
                <c:pt idx="21">
                  <c:v>11</c:v>
                </c:pt>
                <c:pt idx="22">
                  <c:v>4</c:v>
                </c:pt>
                <c:pt idx="23">
                  <c:v>3</c:v>
                </c:pt>
                <c:pt idx="24">
                  <c:v>7.0000000000000009</c:v>
                </c:pt>
                <c:pt idx="25">
                  <c:v>5</c:v>
                </c:pt>
                <c:pt idx="26">
                  <c:v>2</c:v>
                </c:pt>
              </c:numCache>
            </c:numRef>
          </c:val>
          <c:extLst xmlns:c16r2="http://schemas.microsoft.com/office/drawing/2015/06/chart">
            <c:ext xmlns:c16="http://schemas.microsoft.com/office/drawing/2014/chart" uri="{C3380CC4-5D6E-409C-BE32-E72D297353CC}">
              <c16:uniqueId val="{00000000-8A28-4741-910D-3A39E956C8FD}"/>
            </c:ext>
          </c:extLst>
        </c:ser>
        <c:ser>
          <c:idx val="1"/>
          <c:order val="1"/>
          <c:tx>
            <c:strRef>
              <c:f>Sheet1!$A$3</c:f>
              <c:strCache>
                <c:ptCount val="1"/>
                <c:pt idx="0">
                  <c:v>No</c:v>
                </c:pt>
              </c:strCache>
            </c:strRef>
          </c:tx>
          <c:spPr>
            <a:solidFill>
              <a:srgbClr val="C9E4DB"/>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Sheet1!$B$3:$AB$3</c:f>
              <c:numCache>
                <c:formatCode>0</c:formatCode>
                <c:ptCount val="27"/>
                <c:pt idx="0">
                  <c:v>95</c:v>
                </c:pt>
                <c:pt idx="1">
                  <c:v>98</c:v>
                </c:pt>
                <c:pt idx="2">
                  <c:v>96</c:v>
                </c:pt>
                <c:pt idx="3">
                  <c:v>97</c:v>
                </c:pt>
                <c:pt idx="4">
                  <c:v>95</c:v>
                </c:pt>
                <c:pt idx="5">
                  <c:v>98</c:v>
                </c:pt>
                <c:pt idx="6">
                  <c:v>96</c:v>
                </c:pt>
                <c:pt idx="7">
                  <c:v>98</c:v>
                </c:pt>
                <c:pt idx="8">
                  <c:v>99</c:v>
                </c:pt>
                <c:pt idx="9">
                  <c:v>99</c:v>
                </c:pt>
                <c:pt idx="10">
                  <c:v>95</c:v>
                </c:pt>
                <c:pt idx="11">
                  <c:v>86</c:v>
                </c:pt>
                <c:pt idx="12">
                  <c:v>97</c:v>
                </c:pt>
                <c:pt idx="13">
                  <c:v>99</c:v>
                </c:pt>
                <c:pt idx="14">
                  <c:v>95</c:v>
                </c:pt>
                <c:pt idx="15">
                  <c:v>95</c:v>
                </c:pt>
                <c:pt idx="16">
                  <c:v>99</c:v>
                </c:pt>
                <c:pt idx="17">
                  <c:v>95</c:v>
                </c:pt>
                <c:pt idx="18">
                  <c:v>94</c:v>
                </c:pt>
                <c:pt idx="19">
                  <c:v>95</c:v>
                </c:pt>
                <c:pt idx="20">
                  <c:v>89</c:v>
                </c:pt>
                <c:pt idx="21">
                  <c:v>89</c:v>
                </c:pt>
                <c:pt idx="22">
                  <c:v>96</c:v>
                </c:pt>
                <c:pt idx="23">
                  <c:v>97</c:v>
                </c:pt>
                <c:pt idx="24">
                  <c:v>93</c:v>
                </c:pt>
                <c:pt idx="25">
                  <c:v>95</c:v>
                </c:pt>
                <c:pt idx="26">
                  <c:v>98</c:v>
                </c:pt>
              </c:numCache>
            </c:numRef>
          </c:val>
          <c:extLst xmlns:c16r2="http://schemas.microsoft.com/office/drawing/2015/06/chart">
            <c:ext xmlns:c16="http://schemas.microsoft.com/office/drawing/2014/chart" uri="{C3380CC4-5D6E-409C-BE32-E72D297353CC}">
              <c16:uniqueId val="{00000001-8A28-4741-910D-3A39E956C8FD}"/>
            </c:ext>
          </c:extLst>
        </c:ser>
        <c:dLbls>
          <c:showLegendKey val="0"/>
          <c:showVal val="0"/>
          <c:showCatName val="0"/>
          <c:showSerName val="0"/>
          <c:showPercent val="0"/>
          <c:showBubbleSize val="0"/>
        </c:dLbls>
        <c:gapWidth val="85"/>
        <c:overlap val="100"/>
        <c:axId val="190046720"/>
        <c:axId val="188202304"/>
      </c:barChart>
      <c:catAx>
        <c:axId val="190046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88202304"/>
        <c:crosses val="autoZero"/>
        <c:auto val="1"/>
        <c:lblAlgn val="ctr"/>
        <c:lblOffset val="100"/>
        <c:noMultiLvlLbl val="0"/>
      </c:catAx>
      <c:valAx>
        <c:axId val="188202304"/>
        <c:scaling>
          <c:orientation val="minMax"/>
          <c:max val="1"/>
        </c:scaling>
        <c:delete val="0"/>
        <c:axPos val="l"/>
        <c:majorGridlines>
          <c:spPr>
            <a:ln w="9525" cap="flat" cmpd="sng" algn="ctr">
              <a:solidFill>
                <a:srgbClr val="C9E4DB"/>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19004672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C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Increase</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Educación y cuidado infantil</c:v>
                </c:pt>
                <c:pt idx="1">
                  <c:v>Seguros</c:v>
                </c:pt>
                <c:pt idx="2">
                  <c:v>Alojamiento</c:v>
                </c:pt>
                <c:pt idx="3">
                  <c:v>Transporte</c:v>
                </c:pt>
                <c:pt idx="4">
                  <c:v>Vestir</c:v>
                </c:pt>
                <c:pt idx="5">
                  <c:v>Impuestos</c:v>
                </c:pt>
                <c:pt idx="6">
                  <c:v>Entretenimiento</c:v>
                </c:pt>
                <c:pt idx="7">
                  <c:v>Cuidado de la salud</c:v>
                </c:pt>
                <c:pt idx="8">
                  <c:v>Cuidado personal y productos de belleza</c:v>
                </c:pt>
                <c:pt idx="9">
                  <c:v>Servicios básicos</c:v>
                </c:pt>
                <c:pt idx="10">
                  <c:v>Alimentos, comestibles y artículos para el hogar.</c:v>
                </c:pt>
              </c:strCache>
            </c:strRef>
          </c:cat>
          <c:val>
            <c:numRef>
              <c:f>Sheet1!$B$2:$B$12</c:f>
              <c:numCache>
                <c:formatCode>General</c:formatCode>
                <c:ptCount val="11"/>
                <c:pt idx="0">
                  <c:v>15</c:v>
                </c:pt>
                <c:pt idx="1">
                  <c:v>15</c:v>
                </c:pt>
                <c:pt idx="2">
                  <c:v>15</c:v>
                </c:pt>
                <c:pt idx="3">
                  <c:v>17</c:v>
                </c:pt>
                <c:pt idx="4">
                  <c:v>20</c:v>
                </c:pt>
                <c:pt idx="5">
                  <c:v>21</c:v>
                </c:pt>
                <c:pt idx="6">
                  <c:v>25</c:v>
                </c:pt>
                <c:pt idx="7">
                  <c:v>27</c:v>
                </c:pt>
                <c:pt idx="8">
                  <c:v>28</c:v>
                </c:pt>
                <c:pt idx="9">
                  <c:v>39</c:v>
                </c:pt>
                <c:pt idx="10">
                  <c:v>63</c:v>
                </c:pt>
              </c:numCache>
            </c:numRef>
          </c:val>
          <c:extLst xmlns:c16r2="http://schemas.microsoft.com/office/drawing/2015/06/chart">
            <c:ext xmlns:c16="http://schemas.microsoft.com/office/drawing/2014/chart" uri="{C3380CC4-5D6E-409C-BE32-E72D297353CC}">
              <c16:uniqueId val="{00000000-8A28-4741-910D-3A39E956C8FD}"/>
            </c:ext>
          </c:extLst>
        </c:ser>
        <c:ser>
          <c:idx val="1"/>
          <c:order val="1"/>
          <c:tx>
            <c:strRef>
              <c:f>Sheet1!$C$1</c:f>
              <c:strCache>
                <c:ptCount val="1"/>
                <c:pt idx="0">
                  <c:v>Same</c:v>
                </c:pt>
              </c:strCache>
            </c:strRef>
          </c:tx>
          <c:spPr>
            <a:solidFill>
              <a:srgbClr val="C9E4D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lumOff val="50000"/>
                      </a:schemeClr>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Educación y cuidado infantil</c:v>
                </c:pt>
                <c:pt idx="1">
                  <c:v>Seguros</c:v>
                </c:pt>
                <c:pt idx="2">
                  <c:v>Alojamiento</c:v>
                </c:pt>
                <c:pt idx="3">
                  <c:v>Transporte</c:v>
                </c:pt>
                <c:pt idx="4">
                  <c:v>Vestir</c:v>
                </c:pt>
                <c:pt idx="5">
                  <c:v>Impuestos</c:v>
                </c:pt>
                <c:pt idx="6">
                  <c:v>Entretenimiento</c:v>
                </c:pt>
                <c:pt idx="7">
                  <c:v>Cuidado de la salud</c:v>
                </c:pt>
                <c:pt idx="8">
                  <c:v>Cuidado personal y productos de belleza</c:v>
                </c:pt>
                <c:pt idx="9">
                  <c:v>Servicios básicos</c:v>
                </c:pt>
                <c:pt idx="10">
                  <c:v>Alimentos, comestibles y artículos para el hogar.</c:v>
                </c:pt>
              </c:strCache>
            </c:strRef>
          </c:cat>
          <c:val>
            <c:numRef>
              <c:f>Sheet1!$C$2:$C$12</c:f>
              <c:numCache>
                <c:formatCode>General</c:formatCode>
                <c:ptCount val="11"/>
                <c:pt idx="0">
                  <c:v>70</c:v>
                </c:pt>
                <c:pt idx="1">
                  <c:v>77</c:v>
                </c:pt>
                <c:pt idx="2">
                  <c:v>78</c:v>
                </c:pt>
                <c:pt idx="3">
                  <c:v>46</c:v>
                </c:pt>
                <c:pt idx="4">
                  <c:v>53</c:v>
                </c:pt>
                <c:pt idx="5">
                  <c:v>73</c:v>
                </c:pt>
                <c:pt idx="6">
                  <c:v>57</c:v>
                </c:pt>
                <c:pt idx="7">
                  <c:v>63</c:v>
                </c:pt>
                <c:pt idx="8">
                  <c:v>57</c:v>
                </c:pt>
                <c:pt idx="9">
                  <c:v>56</c:v>
                </c:pt>
                <c:pt idx="10">
                  <c:v>31</c:v>
                </c:pt>
              </c:numCache>
            </c:numRef>
          </c:val>
          <c:extLst xmlns:c16r2="http://schemas.microsoft.com/office/drawing/2015/06/chart">
            <c:ext xmlns:c16="http://schemas.microsoft.com/office/drawing/2014/chart" uri="{C3380CC4-5D6E-409C-BE32-E72D297353CC}">
              <c16:uniqueId val="{00000001-8A28-4741-910D-3A39E956C8FD}"/>
            </c:ext>
          </c:extLst>
        </c:ser>
        <c:ser>
          <c:idx val="2"/>
          <c:order val="2"/>
          <c:tx>
            <c:strRef>
              <c:f>Sheet1!$D$1</c:f>
              <c:strCache>
                <c:ptCount val="1"/>
                <c:pt idx="0">
                  <c:v>Decrease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Educación y cuidado infantil</c:v>
                </c:pt>
                <c:pt idx="1">
                  <c:v>Seguros</c:v>
                </c:pt>
                <c:pt idx="2">
                  <c:v>Alojamiento</c:v>
                </c:pt>
                <c:pt idx="3">
                  <c:v>Transporte</c:v>
                </c:pt>
                <c:pt idx="4">
                  <c:v>Vestir</c:v>
                </c:pt>
                <c:pt idx="5">
                  <c:v>Impuestos</c:v>
                </c:pt>
                <c:pt idx="6">
                  <c:v>Entretenimiento</c:v>
                </c:pt>
                <c:pt idx="7">
                  <c:v>Cuidado de la salud</c:v>
                </c:pt>
                <c:pt idx="8">
                  <c:v>Cuidado personal y productos de belleza</c:v>
                </c:pt>
                <c:pt idx="9">
                  <c:v>Servicios básicos</c:v>
                </c:pt>
                <c:pt idx="10">
                  <c:v>Alimentos, comestibles y artículos para el hogar.</c:v>
                </c:pt>
              </c:strCache>
            </c:strRef>
          </c:cat>
          <c:val>
            <c:numRef>
              <c:f>Sheet1!$D$2:$D$12</c:f>
              <c:numCache>
                <c:formatCode>General</c:formatCode>
                <c:ptCount val="11"/>
                <c:pt idx="0">
                  <c:v>15</c:v>
                </c:pt>
                <c:pt idx="1">
                  <c:v>8</c:v>
                </c:pt>
                <c:pt idx="2">
                  <c:v>7</c:v>
                </c:pt>
                <c:pt idx="3">
                  <c:v>36</c:v>
                </c:pt>
                <c:pt idx="4">
                  <c:v>26</c:v>
                </c:pt>
                <c:pt idx="5">
                  <c:v>6</c:v>
                </c:pt>
                <c:pt idx="6">
                  <c:v>18</c:v>
                </c:pt>
                <c:pt idx="7">
                  <c:v>10</c:v>
                </c:pt>
                <c:pt idx="8">
                  <c:v>16</c:v>
                </c:pt>
                <c:pt idx="9">
                  <c:v>5</c:v>
                </c:pt>
                <c:pt idx="10">
                  <c:v>6</c:v>
                </c:pt>
              </c:numCache>
            </c:numRef>
          </c:val>
          <c:extLst xmlns:c16r2="http://schemas.microsoft.com/office/drawing/2015/06/chart">
            <c:ext xmlns:c16="http://schemas.microsoft.com/office/drawing/2014/chart" uri="{C3380CC4-5D6E-409C-BE32-E72D297353CC}">
              <c16:uniqueId val="{00000002-8A28-4741-910D-3A39E956C8FD}"/>
            </c:ext>
          </c:extLst>
        </c:ser>
        <c:dLbls>
          <c:showLegendKey val="0"/>
          <c:showVal val="0"/>
          <c:showCatName val="0"/>
          <c:showSerName val="0"/>
          <c:showPercent val="0"/>
          <c:showBubbleSize val="0"/>
        </c:dLbls>
        <c:gapWidth val="85"/>
        <c:overlap val="100"/>
        <c:axId val="183923200"/>
        <c:axId val="140135232"/>
      </c:barChart>
      <c:catAx>
        <c:axId val="183923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s-CL"/>
          </a:p>
        </c:txPr>
        <c:crossAx val="140135232"/>
        <c:crosses val="autoZero"/>
        <c:auto val="1"/>
        <c:lblAlgn val="ctr"/>
        <c:lblOffset val="100"/>
        <c:noMultiLvlLbl val="0"/>
      </c:catAx>
      <c:valAx>
        <c:axId val="140135232"/>
        <c:scaling>
          <c:orientation val="minMax"/>
          <c:max val="1"/>
        </c:scaling>
        <c:delete val="0"/>
        <c:axPos val="b"/>
        <c:majorGridlines>
          <c:spPr>
            <a:ln w="9525" cap="flat" cmpd="sng" algn="ctr">
              <a:solidFill>
                <a:srgbClr val="C9E4DB"/>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183923200"/>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C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Sheet1!$A$2</c:f>
              <c:strCache>
                <c:ptCount val="1"/>
                <c:pt idx="0">
                  <c:v>Increase</c:v>
                </c:pt>
              </c:strCache>
            </c:strRef>
          </c:tx>
          <c:spPr>
            <a:solidFill>
              <a:schemeClr val="accent4">
                <a:lumMod val="50000"/>
              </a:schemeClr>
            </a:solidFill>
            <a:ln>
              <a:noFill/>
            </a:ln>
            <a:effectLst/>
          </c:spPr>
          <c:invertIfNegative val="0"/>
          <c:dLbls>
            <c:dLbl>
              <c:idx val="26"/>
              <c:numFmt formatCode="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Sheet1!$B$2:$AB$2</c:f>
              <c:numCache>
                <c:formatCode>0</c:formatCode>
                <c:ptCount val="27"/>
                <c:pt idx="0">
                  <c:v>63</c:v>
                </c:pt>
                <c:pt idx="1">
                  <c:v>86</c:v>
                </c:pt>
                <c:pt idx="2">
                  <c:v>56.000000000000007</c:v>
                </c:pt>
                <c:pt idx="3">
                  <c:v>77</c:v>
                </c:pt>
                <c:pt idx="4">
                  <c:v>65</c:v>
                </c:pt>
                <c:pt idx="5">
                  <c:v>69</c:v>
                </c:pt>
                <c:pt idx="6">
                  <c:v>80</c:v>
                </c:pt>
                <c:pt idx="7">
                  <c:v>64</c:v>
                </c:pt>
                <c:pt idx="8">
                  <c:v>59</c:v>
                </c:pt>
                <c:pt idx="9">
                  <c:v>65</c:v>
                </c:pt>
                <c:pt idx="10">
                  <c:v>41</c:v>
                </c:pt>
                <c:pt idx="11">
                  <c:v>62</c:v>
                </c:pt>
                <c:pt idx="12">
                  <c:v>63</c:v>
                </c:pt>
                <c:pt idx="13">
                  <c:v>37</c:v>
                </c:pt>
                <c:pt idx="14">
                  <c:v>64</c:v>
                </c:pt>
                <c:pt idx="15">
                  <c:v>80</c:v>
                </c:pt>
                <c:pt idx="16">
                  <c:v>45</c:v>
                </c:pt>
                <c:pt idx="17">
                  <c:v>75</c:v>
                </c:pt>
                <c:pt idx="18">
                  <c:v>73</c:v>
                </c:pt>
                <c:pt idx="19">
                  <c:v>46</c:v>
                </c:pt>
                <c:pt idx="20">
                  <c:v>51</c:v>
                </c:pt>
                <c:pt idx="21">
                  <c:v>80</c:v>
                </c:pt>
                <c:pt idx="22">
                  <c:v>32</c:v>
                </c:pt>
                <c:pt idx="23">
                  <c:v>67</c:v>
                </c:pt>
                <c:pt idx="24">
                  <c:v>36</c:v>
                </c:pt>
                <c:pt idx="25">
                  <c:v>86</c:v>
                </c:pt>
                <c:pt idx="26">
                  <c:v>69</c:v>
                </c:pt>
              </c:numCache>
            </c:numRef>
          </c:val>
          <c:extLst xmlns:c16r2="http://schemas.microsoft.com/office/drawing/2015/06/chart">
            <c:ext xmlns:c16="http://schemas.microsoft.com/office/drawing/2014/chart" uri="{C3380CC4-5D6E-409C-BE32-E72D297353CC}">
              <c16:uniqueId val="{00000000-8A28-4741-910D-3A39E956C8FD}"/>
            </c:ext>
          </c:extLst>
        </c:ser>
        <c:ser>
          <c:idx val="1"/>
          <c:order val="1"/>
          <c:tx>
            <c:strRef>
              <c:f>Sheet1!$A$3</c:f>
              <c:strCache>
                <c:ptCount val="1"/>
                <c:pt idx="0">
                  <c:v>Stayed the Same</c:v>
                </c:pt>
              </c:strCache>
            </c:strRef>
          </c:tx>
          <c:spPr>
            <a:solidFill>
              <a:srgbClr val="C9E4D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50000"/>
                        <a:lumOff val="50000"/>
                      </a:schemeClr>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Sheet1!$B$3:$AB$3</c:f>
              <c:numCache>
                <c:formatCode>0</c:formatCode>
                <c:ptCount val="27"/>
                <c:pt idx="0">
                  <c:v>31</c:v>
                </c:pt>
                <c:pt idx="1">
                  <c:v>12</c:v>
                </c:pt>
                <c:pt idx="2">
                  <c:v>40</c:v>
                </c:pt>
                <c:pt idx="3">
                  <c:v>19</c:v>
                </c:pt>
                <c:pt idx="4">
                  <c:v>28.999999999999996</c:v>
                </c:pt>
                <c:pt idx="5">
                  <c:v>28.999999999999996</c:v>
                </c:pt>
                <c:pt idx="6">
                  <c:v>16</c:v>
                </c:pt>
                <c:pt idx="7">
                  <c:v>31</c:v>
                </c:pt>
                <c:pt idx="8">
                  <c:v>40</c:v>
                </c:pt>
                <c:pt idx="9">
                  <c:v>31</c:v>
                </c:pt>
                <c:pt idx="10">
                  <c:v>42</c:v>
                </c:pt>
                <c:pt idx="11">
                  <c:v>28.000000000000004</c:v>
                </c:pt>
                <c:pt idx="12">
                  <c:v>33</c:v>
                </c:pt>
                <c:pt idx="13">
                  <c:v>53</c:v>
                </c:pt>
                <c:pt idx="14">
                  <c:v>28.000000000000004</c:v>
                </c:pt>
                <c:pt idx="15">
                  <c:v>15</c:v>
                </c:pt>
                <c:pt idx="16">
                  <c:v>52</c:v>
                </c:pt>
                <c:pt idx="17">
                  <c:v>19</c:v>
                </c:pt>
                <c:pt idx="18">
                  <c:v>25</c:v>
                </c:pt>
                <c:pt idx="19">
                  <c:v>41</c:v>
                </c:pt>
                <c:pt idx="20">
                  <c:v>42</c:v>
                </c:pt>
                <c:pt idx="21">
                  <c:v>14.000000000000002</c:v>
                </c:pt>
                <c:pt idx="22">
                  <c:v>53</c:v>
                </c:pt>
                <c:pt idx="23">
                  <c:v>30</c:v>
                </c:pt>
                <c:pt idx="24">
                  <c:v>56.000000000000007</c:v>
                </c:pt>
                <c:pt idx="25">
                  <c:v>9</c:v>
                </c:pt>
                <c:pt idx="26">
                  <c:v>28.999999999999996</c:v>
                </c:pt>
              </c:numCache>
            </c:numRef>
          </c:val>
          <c:extLst xmlns:c16r2="http://schemas.microsoft.com/office/drawing/2015/06/chart">
            <c:ext xmlns:c16="http://schemas.microsoft.com/office/drawing/2014/chart" uri="{C3380CC4-5D6E-409C-BE32-E72D297353CC}">
              <c16:uniqueId val="{00000001-8A28-4741-910D-3A39E956C8FD}"/>
            </c:ext>
          </c:extLst>
        </c:ser>
        <c:ser>
          <c:idx val="2"/>
          <c:order val="2"/>
          <c:tx>
            <c:strRef>
              <c:f>Sheet1!$A$4</c:f>
              <c:strCache>
                <c:ptCount val="1"/>
                <c:pt idx="0">
                  <c:v>Decrease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Sheet1!$B$4:$AB$4</c:f>
              <c:numCache>
                <c:formatCode>0</c:formatCode>
                <c:ptCount val="27"/>
                <c:pt idx="0">
                  <c:v>6</c:v>
                </c:pt>
                <c:pt idx="1">
                  <c:v>3</c:v>
                </c:pt>
                <c:pt idx="2">
                  <c:v>4</c:v>
                </c:pt>
                <c:pt idx="3">
                  <c:v>3</c:v>
                </c:pt>
                <c:pt idx="4">
                  <c:v>6</c:v>
                </c:pt>
                <c:pt idx="5">
                  <c:v>2</c:v>
                </c:pt>
                <c:pt idx="6">
                  <c:v>4</c:v>
                </c:pt>
                <c:pt idx="7">
                  <c:v>5</c:v>
                </c:pt>
                <c:pt idx="8">
                  <c:v>2</c:v>
                </c:pt>
                <c:pt idx="9">
                  <c:v>4</c:v>
                </c:pt>
                <c:pt idx="10">
                  <c:v>17</c:v>
                </c:pt>
                <c:pt idx="11">
                  <c:v>11</c:v>
                </c:pt>
                <c:pt idx="12">
                  <c:v>4</c:v>
                </c:pt>
                <c:pt idx="13">
                  <c:v>10</c:v>
                </c:pt>
                <c:pt idx="14">
                  <c:v>8</c:v>
                </c:pt>
                <c:pt idx="15">
                  <c:v>5</c:v>
                </c:pt>
                <c:pt idx="16">
                  <c:v>3</c:v>
                </c:pt>
                <c:pt idx="17">
                  <c:v>5</c:v>
                </c:pt>
                <c:pt idx="18">
                  <c:v>2</c:v>
                </c:pt>
                <c:pt idx="19">
                  <c:v>13</c:v>
                </c:pt>
                <c:pt idx="20">
                  <c:v>7.0000000000000009</c:v>
                </c:pt>
                <c:pt idx="21">
                  <c:v>6</c:v>
                </c:pt>
                <c:pt idx="22">
                  <c:v>15</c:v>
                </c:pt>
                <c:pt idx="23">
                  <c:v>3</c:v>
                </c:pt>
                <c:pt idx="24">
                  <c:v>8</c:v>
                </c:pt>
                <c:pt idx="25">
                  <c:v>6</c:v>
                </c:pt>
                <c:pt idx="26">
                  <c:v>3</c:v>
                </c:pt>
              </c:numCache>
            </c:numRef>
          </c:val>
          <c:extLst xmlns:c16r2="http://schemas.microsoft.com/office/drawing/2015/06/chart">
            <c:ext xmlns:c16="http://schemas.microsoft.com/office/drawing/2014/chart" uri="{C3380CC4-5D6E-409C-BE32-E72D297353CC}">
              <c16:uniqueId val="{00000002-8A28-4741-910D-3A39E956C8FD}"/>
            </c:ext>
          </c:extLst>
        </c:ser>
        <c:dLbls>
          <c:showLegendKey val="0"/>
          <c:showVal val="0"/>
          <c:showCatName val="0"/>
          <c:showSerName val="0"/>
          <c:showPercent val="0"/>
          <c:showBubbleSize val="0"/>
        </c:dLbls>
        <c:gapWidth val="85"/>
        <c:overlap val="100"/>
        <c:axId val="184075776"/>
        <c:axId val="140137536"/>
      </c:barChart>
      <c:catAx>
        <c:axId val="184075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40137536"/>
        <c:crosses val="autoZero"/>
        <c:auto val="1"/>
        <c:lblAlgn val="ctr"/>
        <c:lblOffset val="100"/>
        <c:noMultiLvlLbl val="0"/>
      </c:catAx>
      <c:valAx>
        <c:axId val="140137536"/>
        <c:scaling>
          <c:orientation val="minMax"/>
          <c:max val="1"/>
        </c:scaling>
        <c:delete val="0"/>
        <c:axPos val="l"/>
        <c:majorGridlines>
          <c:spPr>
            <a:ln w="9525" cap="flat" cmpd="sng" algn="ctr">
              <a:solidFill>
                <a:srgbClr val="C9E4DB"/>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18407577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C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Sheet1!$A$2</c:f>
              <c:strCache>
                <c:ptCount val="1"/>
                <c:pt idx="0">
                  <c:v>Increase</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Sheet1!$B$2:$AB$2</c:f>
              <c:numCache>
                <c:formatCode>0</c:formatCode>
                <c:ptCount val="27"/>
                <c:pt idx="0">
                  <c:v>28.000000000000004</c:v>
                </c:pt>
                <c:pt idx="1">
                  <c:v>59</c:v>
                </c:pt>
                <c:pt idx="2">
                  <c:v>21</c:v>
                </c:pt>
                <c:pt idx="3">
                  <c:v>34</c:v>
                </c:pt>
                <c:pt idx="4">
                  <c:v>28.999999999999996</c:v>
                </c:pt>
                <c:pt idx="5">
                  <c:v>20</c:v>
                </c:pt>
                <c:pt idx="6">
                  <c:v>39</c:v>
                </c:pt>
                <c:pt idx="7">
                  <c:v>25</c:v>
                </c:pt>
                <c:pt idx="8">
                  <c:v>24</c:v>
                </c:pt>
                <c:pt idx="9">
                  <c:v>17</c:v>
                </c:pt>
                <c:pt idx="10">
                  <c:v>12</c:v>
                </c:pt>
                <c:pt idx="11">
                  <c:v>31</c:v>
                </c:pt>
                <c:pt idx="12">
                  <c:v>35</c:v>
                </c:pt>
                <c:pt idx="13">
                  <c:v>4</c:v>
                </c:pt>
                <c:pt idx="14">
                  <c:v>20</c:v>
                </c:pt>
                <c:pt idx="15">
                  <c:v>42</c:v>
                </c:pt>
                <c:pt idx="16">
                  <c:v>19</c:v>
                </c:pt>
                <c:pt idx="17">
                  <c:v>28.999999999999996</c:v>
                </c:pt>
                <c:pt idx="18">
                  <c:v>59</c:v>
                </c:pt>
                <c:pt idx="19">
                  <c:v>26</c:v>
                </c:pt>
                <c:pt idx="20">
                  <c:v>33</c:v>
                </c:pt>
                <c:pt idx="21">
                  <c:v>36</c:v>
                </c:pt>
                <c:pt idx="22">
                  <c:v>12</c:v>
                </c:pt>
                <c:pt idx="23">
                  <c:v>31</c:v>
                </c:pt>
                <c:pt idx="24">
                  <c:v>11</c:v>
                </c:pt>
                <c:pt idx="25">
                  <c:v>32</c:v>
                </c:pt>
                <c:pt idx="26">
                  <c:v>20</c:v>
                </c:pt>
              </c:numCache>
            </c:numRef>
          </c:val>
          <c:extLst xmlns:c16r2="http://schemas.microsoft.com/office/drawing/2015/06/chart">
            <c:ext xmlns:c16="http://schemas.microsoft.com/office/drawing/2014/chart" uri="{C3380CC4-5D6E-409C-BE32-E72D297353CC}">
              <c16:uniqueId val="{00000000-8A28-4741-910D-3A39E956C8FD}"/>
            </c:ext>
          </c:extLst>
        </c:ser>
        <c:ser>
          <c:idx val="1"/>
          <c:order val="1"/>
          <c:tx>
            <c:strRef>
              <c:f>Sheet1!$A$3</c:f>
              <c:strCache>
                <c:ptCount val="1"/>
                <c:pt idx="0">
                  <c:v>Stayed the Same</c:v>
                </c:pt>
              </c:strCache>
            </c:strRef>
          </c:tx>
          <c:spPr>
            <a:solidFill>
              <a:srgbClr val="C9E4D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Sheet1!$B$3:$AB$3</c:f>
              <c:numCache>
                <c:formatCode>0</c:formatCode>
                <c:ptCount val="27"/>
                <c:pt idx="0">
                  <c:v>56.999999999999993</c:v>
                </c:pt>
                <c:pt idx="1">
                  <c:v>31</c:v>
                </c:pt>
                <c:pt idx="2">
                  <c:v>65</c:v>
                </c:pt>
                <c:pt idx="3">
                  <c:v>56.999999999999993</c:v>
                </c:pt>
                <c:pt idx="4">
                  <c:v>46</c:v>
                </c:pt>
                <c:pt idx="5">
                  <c:v>68</c:v>
                </c:pt>
                <c:pt idx="6">
                  <c:v>46</c:v>
                </c:pt>
                <c:pt idx="7">
                  <c:v>59</c:v>
                </c:pt>
                <c:pt idx="8">
                  <c:v>73</c:v>
                </c:pt>
                <c:pt idx="9">
                  <c:v>67</c:v>
                </c:pt>
                <c:pt idx="10">
                  <c:v>56.000000000000007</c:v>
                </c:pt>
                <c:pt idx="11">
                  <c:v>42</c:v>
                </c:pt>
                <c:pt idx="12">
                  <c:v>54</c:v>
                </c:pt>
                <c:pt idx="13">
                  <c:v>72</c:v>
                </c:pt>
                <c:pt idx="14">
                  <c:v>59</c:v>
                </c:pt>
                <c:pt idx="15">
                  <c:v>49</c:v>
                </c:pt>
                <c:pt idx="16">
                  <c:v>76</c:v>
                </c:pt>
                <c:pt idx="17">
                  <c:v>47</c:v>
                </c:pt>
                <c:pt idx="18">
                  <c:v>40</c:v>
                </c:pt>
                <c:pt idx="19">
                  <c:v>59</c:v>
                </c:pt>
                <c:pt idx="20">
                  <c:v>55.000000000000007</c:v>
                </c:pt>
                <c:pt idx="21">
                  <c:v>48</c:v>
                </c:pt>
                <c:pt idx="22">
                  <c:v>56.000000000000007</c:v>
                </c:pt>
                <c:pt idx="23">
                  <c:v>57.999999999999993</c:v>
                </c:pt>
                <c:pt idx="24">
                  <c:v>76</c:v>
                </c:pt>
                <c:pt idx="25">
                  <c:v>40</c:v>
                </c:pt>
                <c:pt idx="26">
                  <c:v>71</c:v>
                </c:pt>
              </c:numCache>
            </c:numRef>
          </c:val>
          <c:extLst xmlns:c16r2="http://schemas.microsoft.com/office/drawing/2015/06/chart">
            <c:ext xmlns:c16="http://schemas.microsoft.com/office/drawing/2014/chart" uri="{C3380CC4-5D6E-409C-BE32-E72D297353CC}">
              <c16:uniqueId val="{00000001-8A28-4741-910D-3A39E956C8FD}"/>
            </c:ext>
          </c:extLst>
        </c:ser>
        <c:ser>
          <c:idx val="2"/>
          <c:order val="2"/>
          <c:tx>
            <c:strRef>
              <c:f>Sheet1!$A$4</c:f>
              <c:strCache>
                <c:ptCount val="1"/>
                <c:pt idx="0">
                  <c:v>Decrease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Sheet1!$B$4:$AB$4</c:f>
              <c:numCache>
                <c:formatCode>0</c:formatCode>
                <c:ptCount val="27"/>
                <c:pt idx="0">
                  <c:v>16</c:v>
                </c:pt>
                <c:pt idx="1">
                  <c:v>9</c:v>
                </c:pt>
                <c:pt idx="2">
                  <c:v>14.000000000000002</c:v>
                </c:pt>
                <c:pt idx="3">
                  <c:v>9</c:v>
                </c:pt>
                <c:pt idx="4">
                  <c:v>25</c:v>
                </c:pt>
                <c:pt idx="5">
                  <c:v>12</c:v>
                </c:pt>
                <c:pt idx="6">
                  <c:v>14.000000000000002</c:v>
                </c:pt>
                <c:pt idx="7">
                  <c:v>15</c:v>
                </c:pt>
                <c:pt idx="8">
                  <c:v>3</c:v>
                </c:pt>
                <c:pt idx="9">
                  <c:v>16</c:v>
                </c:pt>
                <c:pt idx="10">
                  <c:v>32</c:v>
                </c:pt>
                <c:pt idx="11">
                  <c:v>26</c:v>
                </c:pt>
                <c:pt idx="12">
                  <c:v>12</c:v>
                </c:pt>
                <c:pt idx="13">
                  <c:v>24</c:v>
                </c:pt>
                <c:pt idx="14">
                  <c:v>21</c:v>
                </c:pt>
                <c:pt idx="15">
                  <c:v>9</c:v>
                </c:pt>
                <c:pt idx="16">
                  <c:v>5</c:v>
                </c:pt>
                <c:pt idx="17">
                  <c:v>24</c:v>
                </c:pt>
                <c:pt idx="18">
                  <c:v>1</c:v>
                </c:pt>
                <c:pt idx="19">
                  <c:v>15</c:v>
                </c:pt>
                <c:pt idx="20">
                  <c:v>12</c:v>
                </c:pt>
                <c:pt idx="21">
                  <c:v>15</c:v>
                </c:pt>
                <c:pt idx="22">
                  <c:v>32</c:v>
                </c:pt>
                <c:pt idx="23">
                  <c:v>12</c:v>
                </c:pt>
                <c:pt idx="24">
                  <c:v>13</c:v>
                </c:pt>
                <c:pt idx="25">
                  <c:v>28.000000000000004</c:v>
                </c:pt>
                <c:pt idx="26">
                  <c:v>9</c:v>
                </c:pt>
              </c:numCache>
            </c:numRef>
          </c:val>
          <c:extLst xmlns:c16r2="http://schemas.microsoft.com/office/drawing/2015/06/chart">
            <c:ext xmlns:c16="http://schemas.microsoft.com/office/drawing/2014/chart" uri="{C3380CC4-5D6E-409C-BE32-E72D297353CC}">
              <c16:uniqueId val="{00000002-8A28-4741-910D-3A39E956C8FD}"/>
            </c:ext>
          </c:extLst>
        </c:ser>
        <c:dLbls>
          <c:showLegendKey val="0"/>
          <c:showVal val="0"/>
          <c:showCatName val="0"/>
          <c:showSerName val="0"/>
          <c:showPercent val="0"/>
          <c:showBubbleSize val="0"/>
        </c:dLbls>
        <c:gapWidth val="85"/>
        <c:overlap val="100"/>
        <c:axId val="184216064"/>
        <c:axId val="140139840"/>
      </c:barChart>
      <c:catAx>
        <c:axId val="184216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40139840"/>
        <c:crosses val="autoZero"/>
        <c:auto val="1"/>
        <c:lblAlgn val="ctr"/>
        <c:lblOffset val="100"/>
        <c:noMultiLvlLbl val="0"/>
      </c:catAx>
      <c:valAx>
        <c:axId val="140139840"/>
        <c:scaling>
          <c:orientation val="minMax"/>
          <c:max val="1"/>
        </c:scaling>
        <c:delete val="0"/>
        <c:axPos val="l"/>
        <c:majorGridlines>
          <c:spPr>
            <a:ln w="9525" cap="flat" cmpd="sng" algn="ctr">
              <a:solidFill>
                <a:srgbClr val="C9E4DB"/>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18421606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C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Sheet1!$A$2</c:f>
              <c:strCache>
                <c:ptCount val="1"/>
                <c:pt idx="0">
                  <c:v>Increase</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Sheet1!$B$2:$AB$2</c:f>
              <c:numCache>
                <c:formatCode>0</c:formatCode>
                <c:ptCount val="27"/>
                <c:pt idx="0">
                  <c:v>20</c:v>
                </c:pt>
                <c:pt idx="1">
                  <c:v>60</c:v>
                </c:pt>
                <c:pt idx="2">
                  <c:v>15</c:v>
                </c:pt>
                <c:pt idx="3">
                  <c:v>27</c:v>
                </c:pt>
                <c:pt idx="4">
                  <c:v>20</c:v>
                </c:pt>
                <c:pt idx="5">
                  <c:v>16</c:v>
                </c:pt>
                <c:pt idx="6">
                  <c:v>26</c:v>
                </c:pt>
                <c:pt idx="7">
                  <c:v>19</c:v>
                </c:pt>
                <c:pt idx="8">
                  <c:v>14.000000000000002</c:v>
                </c:pt>
                <c:pt idx="9">
                  <c:v>12</c:v>
                </c:pt>
                <c:pt idx="10">
                  <c:v>10</c:v>
                </c:pt>
                <c:pt idx="11">
                  <c:v>20</c:v>
                </c:pt>
                <c:pt idx="12">
                  <c:v>25</c:v>
                </c:pt>
                <c:pt idx="13">
                  <c:v>4</c:v>
                </c:pt>
                <c:pt idx="14">
                  <c:v>14.000000000000002</c:v>
                </c:pt>
                <c:pt idx="15">
                  <c:v>33</c:v>
                </c:pt>
                <c:pt idx="16">
                  <c:v>15</c:v>
                </c:pt>
                <c:pt idx="17">
                  <c:v>24</c:v>
                </c:pt>
                <c:pt idx="18">
                  <c:v>28.999999999999996</c:v>
                </c:pt>
                <c:pt idx="19">
                  <c:v>15</c:v>
                </c:pt>
                <c:pt idx="20">
                  <c:v>28.999999999999996</c:v>
                </c:pt>
                <c:pt idx="21">
                  <c:v>32</c:v>
                </c:pt>
                <c:pt idx="22">
                  <c:v>8</c:v>
                </c:pt>
                <c:pt idx="23">
                  <c:v>17</c:v>
                </c:pt>
                <c:pt idx="24">
                  <c:v>8</c:v>
                </c:pt>
                <c:pt idx="25">
                  <c:v>20</c:v>
                </c:pt>
                <c:pt idx="26">
                  <c:v>15</c:v>
                </c:pt>
              </c:numCache>
            </c:numRef>
          </c:val>
          <c:extLst xmlns:c16r2="http://schemas.microsoft.com/office/drawing/2015/06/chart">
            <c:ext xmlns:c16="http://schemas.microsoft.com/office/drawing/2014/chart" uri="{C3380CC4-5D6E-409C-BE32-E72D297353CC}">
              <c16:uniqueId val="{00000000-8A28-4741-910D-3A39E956C8FD}"/>
            </c:ext>
          </c:extLst>
        </c:ser>
        <c:ser>
          <c:idx val="1"/>
          <c:order val="1"/>
          <c:tx>
            <c:strRef>
              <c:f>Sheet1!$A$3</c:f>
              <c:strCache>
                <c:ptCount val="1"/>
                <c:pt idx="0">
                  <c:v>Stayed the Same</c:v>
                </c:pt>
              </c:strCache>
            </c:strRef>
          </c:tx>
          <c:spPr>
            <a:solidFill>
              <a:srgbClr val="C9E4D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Sheet1!$B$3:$AB$3</c:f>
              <c:numCache>
                <c:formatCode>0</c:formatCode>
                <c:ptCount val="27"/>
                <c:pt idx="0">
                  <c:v>53</c:v>
                </c:pt>
                <c:pt idx="1">
                  <c:v>28.000000000000004</c:v>
                </c:pt>
                <c:pt idx="2">
                  <c:v>63</c:v>
                </c:pt>
                <c:pt idx="3">
                  <c:v>56.999999999999993</c:v>
                </c:pt>
                <c:pt idx="4">
                  <c:v>46</c:v>
                </c:pt>
                <c:pt idx="5">
                  <c:v>60</c:v>
                </c:pt>
                <c:pt idx="6">
                  <c:v>48</c:v>
                </c:pt>
                <c:pt idx="7">
                  <c:v>52</c:v>
                </c:pt>
                <c:pt idx="8">
                  <c:v>72</c:v>
                </c:pt>
                <c:pt idx="9">
                  <c:v>61</c:v>
                </c:pt>
                <c:pt idx="10">
                  <c:v>51</c:v>
                </c:pt>
                <c:pt idx="11">
                  <c:v>42</c:v>
                </c:pt>
                <c:pt idx="12">
                  <c:v>52</c:v>
                </c:pt>
                <c:pt idx="13">
                  <c:v>54</c:v>
                </c:pt>
                <c:pt idx="14">
                  <c:v>48</c:v>
                </c:pt>
                <c:pt idx="15">
                  <c:v>52</c:v>
                </c:pt>
                <c:pt idx="16">
                  <c:v>71</c:v>
                </c:pt>
                <c:pt idx="17">
                  <c:v>46</c:v>
                </c:pt>
                <c:pt idx="18">
                  <c:v>62</c:v>
                </c:pt>
                <c:pt idx="19">
                  <c:v>48</c:v>
                </c:pt>
                <c:pt idx="20">
                  <c:v>54</c:v>
                </c:pt>
                <c:pt idx="21">
                  <c:v>44</c:v>
                </c:pt>
                <c:pt idx="22">
                  <c:v>47</c:v>
                </c:pt>
                <c:pt idx="23">
                  <c:v>61</c:v>
                </c:pt>
                <c:pt idx="24">
                  <c:v>70</c:v>
                </c:pt>
                <c:pt idx="25">
                  <c:v>33</c:v>
                </c:pt>
                <c:pt idx="26">
                  <c:v>69</c:v>
                </c:pt>
              </c:numCache>
            </c:numRef>
          </c:val>
          <c:extLst xmlns:c16r2="http://schemas.microsoft.com/office/drawing/2015/06/chart">
            <c:ext xmlns:c16="http://schemas.microsoft.com/office/drawing/2014/chart" uri="{C3380CC4-5D6E-409C-BE32-E72D297353CC}">
              <c16:uniqueId val="{00000001-8A28-4741-910D-3A39E956C8FD}"/>
            </c:ext>
          </c:extLst>
        </c:ser>
        <c:ser>
          <c:idx val="2"/>
          <c:order val="2"/>
          <c:tx>
            <c:strRef>
              <c:f>Sheet1!$A$4</c:f>
              <c:strCache>
                <c:ptCount val="1"/>
                <c:pt idx="0">
                  <c:v>Decrease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Sheet1!$B$4:$AB$4</c:f>
              <c:numCache>
                <c:formatCode>0</c:formatCode>
                <c:ptCount val="27"/>
                <c:pt idx="0">
                  <c:v>26</c:v>
                </c:pt>
                <c:pt idx="1">
                  <c:v>12</c:v>
                </c:pt>
                <c:pt idx="2">
                  <c:v>22</c:v>
                </c:pt>
                <c:pt idx="3">
                  <c:v>16</c:v>
                </c:pt>
                <c:pt idx="4">
                  <c:v>34</c:v>
                </c:pt>
                <c:pt idx="5">
                  <c:v>24</c:v>
                </c:pt>
                <c:pt idx="6">
                  <c:v>26</c:v>
                </c:pt>
                <c:pt idx="7">
                  <c:v>28.999999999999996</c:v>
                </c:pt>
                <c:pt idx="8">
                  <c:v>14.000000000000002</c:v>
                </c:pt>
                <c:pt idx="9">
                  <c:v>27</c:v>
                </c:pt>
                <c:pt idx="10">
                  <c:v>39</c:v>
                </c:pt>
                <c:pt idx="11">
                  <c:v>38</c:v>
                </c:pt>
                <c:pt idx="12">
                  <c:v>22</c:v>
                </c:pt>
                <c:pt idx="13">
                  <c:v>42</c:v>
                </c:pt>
                <c:pt idx="14">
                  <c:v>38</c:v>
                </c:pt>
                <c:pt idx="15">
                  <c:v>16</c:v>
                </c:pt>
                <c:pt idx="16">
                  <c:v>14.000000000000002</c:v>
                </c:pt>
                <c:pt idx="17">
                  <c:v>31</c:v>
                </c:pt>
                <c:pt idx="18">
                  <c:v>9</c:v>
                </c:pt>
                <c:pt idx="19">
                  <c:v>37</c:v>
                </c:pt>
                <c:pt idx="20">
                  <c:v>18</c:v>
                </c:pt>
                <c:pt idx="21">
                  <c:v>24</c:v>
                </c:pt>
                <c:pt idx="22">
                  <c:v>46</c:v>
                </c:pt>
                <c:pt idx="23">
                  <c:v>22</c:v>
                </c:pt>
                <c:pt idx="24">
                  <c:v>22</c:v>
                </c:pt>
                <c:pt idx="25">
                  <c:v>46</c:v>
                </c:pt>
                <c:pt idx="26">
                  <c:v>16</c:v>
                </c:pt>
              </c:numCache>
            </c:numRef>
          </c:val>
          <c:extLst xmlns:c16r2="http://schemas.microsoft.com/office/drawing/2015/06/chart">
            <c:ext xmlns:c16="http://schemas.microsoft.com/office/drawing/2014/chart" uri="{C3380CC4-5D6E-409C-BE32-E72D297353CC}">
              <c16:uniqueId val="{00000002-8A28-4741-910D-3A39E956C8FD}"/>
            </c:ext>
          </c:extLst>
        </c:ser>
        <c:dLbls>
          <c:showLegendKey val="0"/>
          <c:showVal val="0"/>
          <c:showCatName val="0"/>
          <c:showSerName val="0"/>
          <c:showPercent val="0"/>
          <c:showBubbleSize val="0"/>
        </c:dLbls>
        <c:gapWidth val="85"/>
        <c:overlap val="100"/>
        <c:axId val="187264512"/>
        <c:axId val="184108736"/>
      </c:barChart>
      <c:catAx>
        <c:axId val="187264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84108736"/>
        <c:crosses val="autoZero"/>
        <c:auto val="1"/>
        <c:lblAlgn val="ctr"/>
        <c:lblOffset val="100"/>
        <c:noMultiLvlLbl val="0"/>
      </c:catAx>
      <c:valAx>
        <c:axId val="184108736"/>
        <c:scaling>
          <c:orientation val="minMax"/>
          <c:max val="1"/>
        </c:scaling>
        <c:delete val="0"/>
        <c:axPos val="l"/>
        <c:majorGridlines>
          <c:spPr>
            <a:ln w="9525" cap="flat" cmpd="sng" algn="ctr">
              <a:solidFill>
                <a:srgbClr val="C9E4DB"/>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18726451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C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Sheet1!$A$2</c:f>
              <c:strCache>
                <c:ptCount val="1"/>
                <c:pt idx="0">
                  <c:v>Increase</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Sheet1!$B$2:$AB$2</c:f>
              <c:numCache>
                <c:formatCode>0</c:formatCode>
                <c:ptCount val="27"/>
                <c:pt idx="0">
                  <c:v>17</c:v>
                </c:pt>
                <c:pt idx="1">
                  <c:v>31</c:v>
                </c:pt>
                <c:pt idx="2">
                  <c:v>10</c:v>
                </c:pt>
                <c:pt idx="3">
                  <c:v>16</c:v>
                </c:pt>
                <c:pt idx="4">
                  <c:v>23</c:v>
                </c:pt>
                <c:pt idx="5">
                  <c:v>11</c:v>
                </c:pt>
                <c:pt idx="6">
                  <c:v>23</c:v>
                </c:pt>
                <c:pt idx="7">
                  <c:v>14.000000000000002</c:v>
                </c:pt>
                <c:pt idx="8">
                  <c:v>12</c:v>
                </c:pt>
                <c:pt idx="9">
                  <c:v>6</c:v>
                </c:pt>
                <c:pt idx="10">
                  <c:v>10</c:v>
                </c:pt>
                <c:pt idx="11">
                  <c:v>31</c:v>
                </c:pt>
                <c:pt idx="12">
                  <c:v>13</c:v>
                </c:pt>
                <c:pt idx="13">
                  <c:v>4</c:v>
                </c:pt>
                <c:pt idx="14">
                  <c:v>10</c:v>
                </c:pt>
                <c:pt idx="15">
                  <c:v>34</c:v>
                </c:pt>
                <c:pt idx="16">
                  <c:v>10</c:v>
                </c:pt>
                <c:pt idx="17">
                  <c:v>45</c:v>
                </c:pt>
                <c:pt idx="18">
                  <c:v>22</c:v>
                </c:pt>
                <c:pt idx="19">
                  <c:v>19</c:v>
                </c:pt>
                <c:pt idx="20">
                  <c:v>23</c:v>
                </c:pt>
                <c:pt idx="21">
                  <c:v>20</c:v>
                </c:pt>
                <c:pt idx="22">
                  <c:v>7.0000000000000009</c:v>
                </c:pt>
                <c:pt idx="23">
                  <c:v>12</c:v>
                </c:pt>
                <c:pt idx="24">
                  <c:v>12</c:v>
                </c:pt>
                <c:pt idx="25">
                  <c:v>21</c:v>
                </c:pt>
                <c:pt idx="26">
                  <c:v>11</c:v>
                </c:pt>
              </c:numCache>
            </c:numRef>
          </c:val>
          <c:extLst xmlns:c16r2="http://schemas.microsoft.com/office/drawing/2015/06/chart">
            <c:ext xmlns:c16="http://schemas.microsoft.com/office/drawing/2014/chart" uri="{C3380CC4-5D6E-409C-BE32-E72D297353CC}">
              <c16:uniqueId val="{00000000-8A28-4741-910D-3A39E956C8FD}"/>
            </c:ext>
          </c:extLst>
        </c:ser>
        <c:ser>
          <c:idx val="1"/>
          <c:order val="1"/>
          <c:tx>
            <c:strRef>
              <c:f>Sheet1!$A$3</c:f>
              <c:strCache>
                <c:ptCount val="1"/>
                <c:pt idx="0">
                  <c:v>Stayed the Same</c:v>
                </c:pt>
              </c:strCache>
            </c:strRef>
          </c:tx>
          <c:spPr>
            <a:solidFill>
              <a:srgbClr val="C9E4D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Sheet1!$B$3:$AB$3</c:f>
              <c:numCache>
                <c:formatCode>0</c:formatCode>
                <c:ptCount val="27"/>
                <c:pt idx="0">
                  <c:v>46</c:v>
                </c:pt>
                <c:pt idx="1">
                  <c:v>54</c:v>
                </c:pt>
                <c:pt idx="2">
                  <c:v>51</c:v>
                </c:pt>
                <c:pt idx="3">
                  <c:v>59</c:v>
                </c:pt>
                <c:pt idx="4">
                  <c:v>42</c:v>
                </c:pt>
                <c:pt idx="5">
                  <c:v>39</c:v>
                </c:pt>
                <c:pt idx="6">
                  <c:v>50</c:v>
                </c:pt>
                <c:pt idx="7">
                  <c:v>47</c:v>
                </c:pt>
                <c:pt idx="8">
                  <c:v>60</c:v>
                </c:pt>
                <c:pt idx="9">
                  <c:v>44</c:v>
                </c:pt>
                <c:pt idx="10">
                  <c:v>47</c:v>
                </c:pt>
                <c:pt idx="11">
                  <c:v>28.999999999999996</c:v>
                </c:pt>
                <c:pt idx="12">
                  <c:v>56.000000000000007</c:v>
                </c:pt>
                <c:pt idx="13">
                  <c:v>51</c:v>
                </c:pt>
                <c:pt idx="14">
                  <c:v>37</c:v>
                </c:pt>
                <c:pt idx="15">
                  <c:v>45</c:v>
                </c:pt>
                <c:pt idx="16">
                  <c:v>53</c:v>
                </c:pt>
                <c:pt idx="17">
                  <c:v>30</c:v>
                </c:pt>
                <c:pt idx="18">
                  <c:v>54</c:v>
                </c:pt>
                <c:pt idx="19">
                  <c:v>43</c:v>
                </c:pt>
                <c:pt idx="20">
                  <c:v>42</c:v>
                </c:pt>
                <c:pt idx="21">
                  <c:v>44</c:v>
                </c:pt>
                <c:pt idx="22">
                  <c:v>53</c:v>
                </c:pt>
                <c:pt idx="23">
                  <c:v>49</c:v>
                </c:pt>
                <c:pt idx="24">
                  <c:v>50</c:v>
                </c:pt>
                <c:pt idx="25">
                  <c:v>23</c:v>
                </c:pt>
                <c:pt idx="26">
                  <c:v>50</c:v>
                </c:pt>
              </c:numCache>
            </c:numRef>
          </c:val>
          <c:extLst xmlns:c16r2="http://schemas.microsoft.com/office/drawing/2015/06/chart">
            <c:ext xmlns:c16="http://schemas.microsoft.com/office/drawing/2014/chart" uri="{C3380CC4-5D6E-409C-BE32-E72D297353CC}">
              <c16:uniqueId val="{00000001-8A28-4741-910D-3A39E956C8FD}"/>
            </c:ext>
          </c:extLst>
        </c:ser>
        <c:ser>
          <c:idx val="2"/>
          <c:order val="2"/>
          <c:tx>
            <c:strRef>
              <c:f>Sheet1!$A$4</c:f>
              <c:strCache>
                <c:ptCount val="1"/>
                <c:pt idx="0">
                  <c:v>Decrease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Sheet1!$B$4:$AB$4</c:f>
              <c:numCache>
                <c:formatCode>0</c:formatCode>
                <c:ptCount val="27"/>
                <c:pt idx="0">
                  <c:v>36</c:v>
                </c:pt>
                <c:pt idx="1">
                  <c:v>15</c:v>
                </c:pt>
                <c:pt idx="2">
                  <c:v>39</c:v>
                </c:pt>
                <c:pt idx="3">
                  <c:v>25</c:v>
                </c:pt>
                <c:pt idx="4">
                  <c:v>35</c:v>
                </c:pt>
                <c:pt idx="5">
                  <c:v>50</c:v>
                </c:pt>
                <c:pt idx="6">
                  <c:v>27</c:v>
                </c:pt>
                <c:pt idx="7">
                  <c:v>39</c:v>
                </c:pt>
                <c:pt idx="8">
                  <c:v>28.000000000000004</c:v>
                </c:pt>
                <c:pt idx="9">
                  <c:v>51</c:v>
                </c:pt>
                <c:pt idx="10">
                  <c:v>42</c:v>
                </c:pt>
                <c:pt idx="11">
                  <c:v>41</c:v>
                </c:pt>
                <c:pt idx="12">
                  <c:v>32</c:v>
                </c:pt>
                <c:pt idx="13">
                  <c:v>45</c:v>
                </c:pt>
                <c:pt idx="14">
                  <c:v>52</c:v>
                </c:pt>
                <c:pt idx="15">
                  <c:v>21</c:v>
                </c:pt>
                <c:pt idx="16">
                  <c:v>37</c:v>
                </c:pt>
                <c:pt idx="17">
                  <c:v>26</c:v>
                </c:pt>
                <c:pt idx="18">
                  <c:v>24</c:v>
                </c:pt>
                <c:pt idx="19">
                  <c:v>37</c:v>
                </c:pt>
                <c:pt idx="20">
                  <c:v>35</c:v>
                </c:pt>
                <c:pt idx="21">
                  <c:v>36</c:v>
                </c:pt>
                <c:pt idx="22">
                  <c:v>39</c:v>
                </c:pt>
                <c:pt idx="23">
                  <c:v>38</c:v>
                </c:pt>
                <c:pt idx="24">
                  <c:v>38</c:v>
                </c:pt>
                <c:pt idx="25">
                  <c:v>56.000000000000007</c:v>
                </c:pt>
                <c:pt idx="26">
                  <c:v>39</c:v>
                </c:pt>
              </c:numCache>
            </c:numRef>
          </c:val>
          <c:extLst xmlns:c16r2="http://schemas.microsoft.com/office/drawing/2015/06/chart">
            <c:ext xmlns:c16="http://schemas.microsoft.com/office/drawing/2014/chart" uri="{C3380CC4-5D6E-409C-BE32-E72D297353CC}">
              <c16:uniqueId val="{00000002-8A28-4741-910D-3A39E956C8FD}"/>
            </c:ext>
          </c:extLst>
        </c:ser>
        <c:dLbls>
          <c:showLegendKey val="0"/>
          <c:showVal val="0"/>
          <c:showCatName val="0"/>
          <c:showSerName val="0"/>
          <c:showPercent val="0"/>
          <c:showBubbleSize val="0"/>
        </c:dLbls>
        <c:gapWidth val="85"/>
        <c:overlap val="100"/>
        <c:axId val="187810304"/>
        <c:axId val="184111040"/>
      </c:barChart>
      <c:catAx>
        <c:axId val="18781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84111040"/>
        <c:crosses val="autoZero"/>
        <c:auto val="1"/>
        <c:lblAlgn val="ctr"/>
        <c:lblOffset val="100"/>
        <c:noMultiLvlLbl val="0"/>
      </c:catAx>
      <c:valAx>
        <c:axId val="184111040"/>
        <c:scaling>
          <c:orientation val="minMax"/>
          <c:max val="1"/>
        </c:scaling>
        <c:delete val="0"/>
        <c:axPos val="l"/>
        <c:majorGridlines>
          <c:spPr>
            <a:ln w="9525" cap="flat" cmpd="sng" algn="ctr">
              <a:solidFill>
                <a:srgbClr val="C9E4DB"/>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18781030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C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Sheet1!$A$2</c:f>
              <c:strCache>
                <c:ptCount val="1"/>
                <c:pt idx="0">
                  <c:v>Increase</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Sheet1!$B$2:$AB$2</c:f>
              <c:numCache>
                <c:formatCode>0</c:formatCode>
                <c:ptCount val="27"/>
                <c:pt idx="0">
                  <c:v>27</c:v>
                </c:pt>
                <c:pt idx="1">
                  <c:v>42</c:v>
                </c:pt>
                <c:pt idx="2">
                  <c:v>17</c:v>
                </c:pt>
                <c:pt idx="3">
                  <c:v>30</c:v>
                </c:pt>
                <c:pt idx="4">
                  <c:v>31</c:v>
                </c:pt>
                <c:pt idx="5">
                  <c:v>14.000000000000002</c:v>
                </c:pt>
                <c:pt idx="6">
                  <c:v>35</c:v>
                </c:pt>
                <c:pt idx="7">
                  <c:v>22</c:v>
                </c:pt>
                <c:pt idx="8">
                  <c:v>28.999999999999996</c:v>
                </c:pt>
                <c:pt idx="9">
                  <c:v>11</c:v>
                </c:pt>
                <c:pt idx="10">
                  <c:v>23</c:v>
                </c:pt>
                <c:pt idx="11">
                  <c:v>49</c:v>
                </c:pt>
                <c:pt idx="12">
                  <c:v>17</c:v>
                </c:pt>
                <c:pt idx="13">
                  <c:v>10</c:v>
                </c:pt>
                <c:pt idx="14">
                  <c:v>42</c:v>
                </c:pt>
                <c:pt idx="15">
                  <c:v>48</c:v>
                </c:pt>
                <c:pt idx="16">
                  <c:v>16</c:v>
                </c:pt>
                <c:pt idx="17">
                  <c:v>53</c:v>
                </c:pt>
                <c:pt idx="18">
                  <c:v>36</c:v>
                </c:pt>
                <c:pt idx="19">
                  <c:v>23</c:v>
                </c:pt>
                <c:pt idx="20">
                  <c:v>34</c:v>
                </c:pt>
                <c:pt idx="21">
                  <c:v>40</c:v>
                </c:pt>
                <c:pt idx="22">
                  <c:v>8</c:v>
                </c:pt>
                <c:pt idx="23">
                  <c:v>19</c:v>
                </c:pt>
                <c:pt idx="24">
                  <c:v>12</c:v>
                </c:pt>
                <c:pt idx="25">
                  <c:v>36</c:v>
                </c:pt>
                <c:pt idx="26">
                  <c:v>14.000000000000002</c:v>
                </c:pt>
              </c:numCache>
            </c:numRef>
          </c:val>
          <c:extLst xmlns:c16r2="http://schemas.microsoft.com/office/drawing/2015/06/chart">
            <c:ext xmlns:c16="http://schemas.microsoft.com/office/drawing/2014/chart" uri="{C3380CC4-5D6E-409C-BE32-E72D297353CC}">
              <c16:uniqueId val="{00000000-8A28-4741-910D-3A39E956C8FD}"/>
            </c:ext>
          </c:extLst>
        </c:ser>
        <c:ser>
          <c:idx val="1"/>
          <c:order val="1"/>
          <c:tx>
            <c:strRef>
              <c:f>Sheet1!$A$3</c:f>
              <c:strCache>
                <c:ptCount val="1"/>
                <c:pt idx="0">
                  <c:v>Stayed the Same</c:v>
                </c:pt>
              </c:strCache>
            </c:strRef>
          </c:tx>
          <c:spPr>
            <a:solidFill>
              <a:srgbClr val="C9E4D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Sheet1!$B$3:$AB$3</c:f>
              <c:numCache>
                <c:formatCode>0</c:formatCode>
                <c:ptCount val="27"/>
                <c:pt idx="0">
                  <c:v>63</c:v>
                </c:pt>
                <c:pt idx="1">
                  <c:v>51</c:v>
                </c:pt>
                <c:pt idx="2">
                  <c:v>78</c:v>
                </c:pt>
                <c:pt idx="3">
                  <c:v>64</c:v>
                </c:pt>
                <c:pt idx="4">
                  <c:v>55.000000000000007</c:v>
                </c:pt>
                <c:pt idx="5">
                  <c:v>81</c:v>
                </c:pt>
                <c:pt idx="6">
                  <c:v>52</c:v>
                </c:pt>
                <c:pt idx="7">
                  <c:v>69</c:v>
                </c:pt>
                <c:pt idx="8">
                  <c:v>69</c:v>
                </c:pt>
                <c:pt idx="9">
                  <c:v>85</c:v>
                </c:pt>
                <c:pt idx="10">
                  <c:v>56.999999999999993</c:v>
                </c:pt>
                <c:pt idx="11">
                  <c:v>41</c:v>
                </c:pt>
                <c:pt idx="12">
                  <c:v>77</c:v>
                </c:pt>
                <c:pt idx="13">
                  <c:v>76</c:v>
                </c:pt>
                <c:pt idx="14">
                  <c:v>49</c:v>
                </c:pt>
                <c:pt idx="15">
                  <c:v>47</c:v>
                </c:pt>
                <c:pt idx="16">
                  <c:v>82</c:v>
                </c:pt>
                <c:pt idx="17">
                  <c:v>32</c:v>
                </c:pt>
                <c:pt idx="18">
                  <c:v>60</c:v>
                </c:pt>
                <c:pt idx="19">
                  <c:v>62</c:v>
                </c:pt>
                <c:pt idx="20">
                  <c:v>56.999999999999993</c:v>
                </c:pt>
                <c:pt idx="21">
                  <c:v>55.000000000000007</c:v>
                </c:pt>
                <c:pt idx="22">
                  <c:v>47</c:v>
                </c:pt>
                <c:pt idx="23">
                  <c:v>72</c:v>
                </c:pt>
                <c:pt idx="24">
                  <c:v>82</c:v>
                </c:pt>
                <c:pt idx="25">
                  <c:v>50</c:v>
                </c:pt>
                <c:pt idx="26">
                  <c:v>83</c:v>
                </c:pt>
              </c:numCache>
            </c:numRef>
          </c:val>
          <c:extLst xmlns:c16r2="http://schemas.microsoft.com/office/drawing/2015/06/chart">
            <c:ext xmlns:c16="http://schemas.microsoft.com/office/drawing/2014/chart" uri="{C3380CC4-5D6E-409C-BE32-E72D297353CC}">
              <c16:uniqueId val="{00000001-8A28-4741-910D-3A39E956C8FD}"/>
            </c:ext>
          </c:extLst>
        </c:ser>
        <c:ser>
          <c:idx val="2"/>
          <c:order val="2"/>
          <c:tx>
            <c:strRef>
              <c:f>Sheet1!$A$4</c:f>
              <c:strCache>
                <c:ptCount val="1"/>
                <c:pt idx="0">
                  <c:v>Decrease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Sheet1!$B$4:$AB$4</c:f>
              <c:numCache>
                <c:formatCode>0</c:formatCode>
                <c:ptCount val="27"/>
                <c:pt idx="0">
                  <c:v>10</c:v>
                </c:pt>
                <c:pt idx="1">
                  <c:v>7.0000000000000009</c:v>
                </c:pt>
                <c:pt idx="2">
                  <c:v>5</c:v>
                </c:pt>
                <c:pt idx="3">
                  <c:v>6</c:v>
                </c:pt>
                <c:pt idx="4">
                  <c:v>14.000000000000002</c:v>
                </c:pt>
                <c:pt idx="5">
                  <c:v>5</c:v>
                </c:pt>
                <c:pt idx="6">
                  <c:v>13</c:v>
                </c:pt>
                <c:pt idx="7">
                  <c:v>9</c:v>
                </c:pt>
                <c:pt idx="8">
                  <c:v>2</c:v>
                </c:pt>
                <c:pt idx="9">
                  <c:v>4</c:v>
                </c:pt>
                <c:pt idx="10">
                  <c:v>20</c:v>
                </c:pt>
                <c:pt idx="11">
                  <c:v>10</c:v>
                </c:pt>
                <c:pt idx="12">
                  <c:v>6</c:v>
                </c:pt>
                <c:pt idx="13">
                  <c:v>14.000000000000002</c:v>
                </c:pt>
                <c:pt idx="14">
                  <c:v>8</c:v>
                </c:pt>
                <c:pt idx="15">
                  <c:v>5</c:v>
                </c:pt>
                <c:pt idx="16">
                  <c:v>2</c:v>
                </c:pt>
                <c:pt idx="17">
                  <c:v>16</c:v>
                </c:pt>
                <c:pt idx="18">
                  <c:v>5</c:v>
                </c:pt>
                <c:pt idx="19">
                  <c:v>15</c:v>
                </c:pt>
                <c:pt idx="20">
                  <c:v>8</c:v>
                </c:pt>
                <c:pt idx="21">
                  <c:v>5</c:v>
                </c:pt>
                <c:pt idx="22">
                  <c:v>46</c:v>
                </c:pt>
                <c:pt idx="23">
                  <c:v>10</c:v>
                </c:pt>
                <c:pt idx="24">
                  <c:v>6</c:v>
                </c:pt>
                <c:pt idx="25">
                  <c:v>15</c:v>
                </c:pt>
                <c:pt idx="26">
                  <c:v>3</c:v>
                </c:pt>
              </c:numCache>
            </c:numRef>
          </c:val>
          <c:extLst xmlns:c16r2="http://schemas.microsoft.com/office/drawing/2015/06/chart">
            <c:ext xmlns:c16="http://schemas.microsoft.com/office/drawing/2014/chart" uri="{C3380CC4-5D6E-409C-BE32-E72D297353CC}">
              <c16:uniqueId val="{00000002-8A28-4741-910D-3A39E956C8FD}"/>
            </c:ext>
          </c:extLst>
        </c:ser>
        <c:dLbls>
          <c:showLegendKey val="0"/>
          <c:showVal val="0"/>
          <c:showCatName val="0"/>
          <c:showSerName val="0"/>
          <c:showPercent val="0"/>
          <c:showBubbleSize val="0"/>
        </c:dLbls>
        <c:gapWidth val="85"/>
        <c:overlap val="100"/>
        <c:axId val="187049472"/>
        <c:axId val="184113344"/>
      </c:barChart>
      <c:catAx>
        <c:axId val="187049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84113344"/>
        <c:crosses val="autoZero"/>
        <c:auto val="1"/>
        <c:lblAlgn val="ctr"/>
        <c:lblOffset val="100"/>
        <c:noMultiLvlLbl val="0"/>
      </c:catAx>
      <c:valAx>
        <c:axId val="184113344"/>
        <c:scaling>
          <c:orientation val="minMax"/>
          <c:max val="1"/>
        </c:scaling>
        <c:delete val="0"/>
        <c:axPos val="l"/>
        <c:majorGridlines>
          <c:spPr>
            <a:ln w="9525" cap="flat" cmpd="sng" algn="ctr">
              <a:solidFill>
                <a:srgbClr val="C9E4DB"/>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18704947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C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Sheet1!$A$2</c:f>
              <c:strCache>
                <c:ptCount val="1"/>
                <c:pt idx="0">
                  <c:v>Increase</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Sheet1!$B$2:$AB$2</c:f>
              <c:numCache>
                <c:formatCode>0</c:formatCode>
                <c:ptCount val="27"/>
                <c:pt idx="0">
                  <c:v>15</c:v>
                </c:pt>
                <c:pt idx="1">
                  <c:v>30</c:v>
                </c:pt>
                <c:pt idx="2">
                  <c:v>8</c:v>
                </c:pt>
                <c:pt idx="3">
                  <c:v>12</c:v>
                </c:pt>
                <c:pt idx="4">
                  <c:v>19</c:v>
                </c:pt>
                <c:pt idx="5">
                  <c:v>7.0000000000000009</c:v>
                </c:pt>
                <c:pt idx="6">
                  <c:v>18</c:v>
                </c:pt>
                <c:pt idx="7">
                  <c:v>13</c:v>
                </c:pt>
                <c:pt idx="8">
                  <c:v>11</c:v>
                </c:pt>
                <c:pt idx="9">
                  <c:v>4</c:v>
                </c:pt>
                <c:pt idx="10">
                  <c:v>11</c:v>
                </c:pt>
                <c:pt idx="11">
                  <c:v>21</c:v>
                </c:pt>
                <c:pt idx="12">
                  <c:v>19</c:v>
                </c:pt>
                <c:pt idx="13">
                  <c:v>6</c:v>
                </c:pt>
                <c:pt idx="14">
                  <c:v>17</c:v>
                </c:pt>
                <c:pt idx="15">
                  <c:v>24</c:v>
                </c:pt>
                <c:pt idx="16">
                  <c:v>6</c:v>
                </c:pt>
                <c:pt idx="17">
                  <c:v>21</c:v>
                </c:pt>
                <c:pt idx="18">
                  <c:v>23</c:v>
                </c:pt>
                <c:pt idx="19">
                  <c:v>15</c:v>
                </c:pt>
                <c:pt idx="20">
                  <c:v>23</c:v>
                </c:pt>
                <c:pt idx="21">
                  <c:v>18</c:v>
                </c:pt>
                <c:pt idx="22">
                  <c:v>5</c:v>
                </c:pt>
                <c:pt idx="23">
                  <c:v>18</c:v>
                </c:pt>
                <c:pt idx="24">
                  <c:v>2</c:v>
                </c:pt>
                <c:pt idx="25">
                  <c:v>26</c:v>
                </c:pt>
                <c:pt idx="26">
                  <c:v>9</c:v>
                </c:pt>
              </c:numCache>
            </c:numRef>
          </c:val>
          <c:extLst xmlns:c16r2="http://schemas.microsoft.com/office/drawing/2015/06/chart">
            <c:ext xmlns:c16="http://schemas.microsoft.com/office/drawing/2014/chart" uri="{C3380CC4-5D6E-409C-BE32-E72D297353CC}">
              <c16:uniqueId val="{00000000-8A28-4741-910D-3A39E956C8FD}"/>
            </c:ext>
          </c:extLst>
        </c:ser>
        <c:ser>
          <c:idx val="1"/>
          <c:order val="1"/>
          <c:tx>
            <c:strRef>
              <c:f>Sheet1!$A$3</c:f>
              <c:strCache>
                <c:ptCount val="1"/>
                <c:pt idx="0">
                  <c:v>Stayed the Same</c:v>
                </c:pt>
              </c:strCache>
            </c:strRef>
          </c:tx>
          <c:spPr>
            <a:solidFill>
              <a:srgbClr val="C9E4D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Sheet1!$B$3:$AB$3</c:f>
              <c:numCache>
                <c:formatCode>0</c:formatCode>
                <c:ptCount val="27"/>
                <c:pt idx="0">
                  <c:v>70</c:v>
                </c:pt>
                <c:pt idx="1">
                  <c:v>60</c:v>
                </c:pt>
                <c:pt idx="2">
                  <c:v>80</c:v>
                </c:pt>
                <c:pt idx="3">
                  <c:v>76</c:v>
                </c:pt>
                <c:pt idx="4">
                  <c:v>60</c:v>
                </c:pt>
                <c:pt idx="5">
                  <c:v>80</c:v>
                </c:pt>
                <c:pt idx="6">
                  <c:v>66</c:v>
                </c:pt>
                <c:pt idx="7">
                  <c:v>73</c:v>
                </c:pt>
                <c:pt idx="8">
                  <c:v>81</c:v>
                </c:pt>
                <c:pt idx="9">
                  <c:v>84</c:v>
                </c:pt>
                <c:pt idx="10">
                  <c:v>70</c:v>
                </c:pt>
                <c:pt idx="11">
                  <c:v>57.999999999999993</c:v>
                </c:pt>
                <c:pt idx="12">
                  <c:v>74</c:v>
                </c:pt>
                <c:pt idx="13">
                  <c:v>84</c:v>
                </c:pt>
                <c:pt idx="14">
                  <c:v>60</c:v>
                </c:pt>
                <c:pt idx="15">
                  <c:v>63</c:v>
                </c:pt>
                <c:pt idx="16">
                  <c:v>88</c:v>
                </c:pt>
                <c:pt idx="17">
                  <c:v>49</c:v>
                </c:pt>
                <c:pt idx="18">
                  <c:v>68</c:v>
                </c:pt>
                <c:pt idx="19">
                  <c:v>73</c:v>
                </c:pt>
                <c:pt idx="20">
                  <c:v>62</c:v>
                </c:pt>
                <c:pt idx="21">
                  <c:v>67</c:v>
                </c:pt>
                <c:pt idx="22">
                  <c:v>63</c:v>
                </c:pt>
                <c:pt idx="23">
                  <c:v>71</c:v>
                </c:pt>
                <c:pt idx="24">
                  <c:v>92</c:v>
                </c:pt>
                <c:pt idx="25">
                  <c:v>50</c:v>
                </c:pt>
                <c:pt idx="26">
                  <c:v>80</c:v>
                </c:pt>
              </c:numCache>
            </c:numRef>
          </c:val>
          <c:extLst xmlns:c16r2="http://schemas.microsoft.com/office/drawing/2015/06/chart">
            <c:ext xmlns:c16="http://schemas.microsoft.com/office/drawing/2014/chart" uri="{C3380CC4-5D6E-409C-BE32-E72D297353CC}">
              <c16:uniqueId val="{00000001-8A28-4741-910D-3A39E956C8FD}"/>
            </c:ext>
          </c:extLst>
        </c:ser>
        <c:ser>
          <c:idx val="2"/>
          <c:order val="2"/>
          <c:tx>
            <c:strRef>
              <c:f>Sheet1!$A$4</c:f>
              <c:strCache>
                <c:ptCount val="1"/>
                <c:pt idx="0">
                  <c:v>Decrease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Sheet1!$B$4:$AB$4</c:f>
              <c:numCache>
                <c:formatCode>0</c:formatCode>
                <c:ptCount val="27"/>
                <c:pt idx="0">
                  <c:v>15</c:v>
                </c:pt>
                <c:pt idx="1">
                  <c:v>10</c:v>
                </c:pt>
                <c:pt idx="2">
                  <c:v>12</c:v>
                </c:pt>
                <c:pt idx="3">
                  <c:v>11</c:v>
                </c:pt>
                <c:pt idx="4">
                  <c:v>21</c:v>
                </c:pt>
                <c:pt idx="5">
                  <c:v>13</c:v>
                </c:pt>
                <c:pt idx="6">
                  <c:v>15</c:v>
                </c:pt>
                <c:pt idx="7">
                  <c:v>14.000000000000002</c:v>
                </c:pt>
                <c:pt idx="8">
                  <c:v>8</c:v>
                </c:pt>
                <c:pt idx="9">
                  <c:v>12</c:v>
                </c:pt>
                <c:pt idx="10">
                  <c:v>19</c:v>
                </c:pt>
                <c:pt idx="11">
                  <c:v>21</c:v>
                </c:pt>
                <c:pt idx="12">
                  <c:v>7.0000000000000009</c:v>
                </c:pt>
                <c:pt idx="13">
                  <c:v>10</c:v>
                </c:pt>
                <c:pt idx="14">
                  <c:v>23</c:v>
                </c:pt>
                <c:pt idx="15">
                  <c:v>13</c:v>
                </c:pt>
                <c:pt idx="16">
                  <c:v>6</c:v>
                </c:pt>
                <c:pt idx="17">
                  <c:v>30</c:v>
                </c:pt>
                <c:pt idx="18">
                  <c:v>8</c:v>
                </c:pt>
                <c:pt idx="19">
                  <c:v>12</c:v>
                </c:pt>
                <c:pt idx="20">
                  <c:v>15</c:v>
                </c:pt>
                <c:pt idx="21">
                  <c:v>15</c:v>
                </c:pt>
                <c:pt idx="22">
                  <c:v>31</c:v>
                </c:pt>
                <c:pt idx="23">
                  <c:v>12</c:v>
                </c:pt>
                <c:pt idx="24">
                  <c:v>6</c:v>
                </c:pt>
                <c:pt idx="25">
                  <c:v>24</c:v>
                </c:pt>
                <c:pt idx="26">
                  <c:v>11</c:v>
                </c:pt>
              </c:numCache>
            </c:numRef>
          </c:val>
          <c:extLst xmlns:c16r2="http://schemas.microsoft.com/office/drawing/2015/06/chart">
            <c:ext xmlns:c16="http://schemas.microsoft.com/office/drawing/2014/chart" uri="{C3380CC4-5D6E-409C-BE32-E72D297353CC}">
              <c16:uniqueId val="{00000002-8A28-4741-910D-3A39E956C8FD}"/>
            </c:ext>
          </c:extLst>
        </c:ser>
        <c:dLbls>
          <c:showLegendKey val="0"/>
          <c:showVal val="0"/>
          <c:showCatName val="0"/>
          <c:showSerName val="0"/>
          <c:showPercent val="0"/>
          <c:showBubbleSize val="0"/>
        </c:dLbls>
        <c:gapWidth val="85"/>
        <c:overlap val="100"/>
        <c:axId val="187897856"/>
        <c:axId val="184648256"/>
      </c:barChart>
      <c:catAx>
        <c:axId val="187897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84648256"/>
        <c:crosses val="autoZero"/>
        <c:auto val="1"/>
        <c:lblAlgn val="ctr"/>
        <c:lblOffset val="100"/>
        <c:noMultiLvlLbl val="0"/>
      </c:catAx>
      <c:valAx>
        <c:axId val="184648256"/>
        <c:scaling>
          <c:orientation val="minMax"/>
          <c:max val="1"/>
        </c:scaling>
        <c:delete val="0"/>
        <c:axPos val="l"/>
        <c:majorGridlines>
          <c:spPr>
            <a:ln w="9525" cap="flat" cmpd="sng" algn="ctr">
              <a:solidFill>
                <a:srgbClr val="C9E4DB"/>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18789785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C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Sheet1!$A$2</c:f>
              <c:strCache>
                <c:ptCount val="1"/>
                <c:pt idx="0">
                  <c:v>Increase</c:v>
                </c:pt>
              </c:strCache>
            </c:strRef>
          </c:tx>
          <c:spPr>
            <a:solidFill>
              <a:schemeClr val="accent4">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Sheet1!$B$2:$AB$2</c:f>
              <c:numCache>
                <c:formatCode>0</c:formatCode>
                <c:ptCount val="27"/>
                <c:pt idx="0">
                  <c:v>25</c:v>
                </c:pt>
                <c:pt idx="1">
                  <c:v>45</c:v>
                </c:pt>
                <c:pt idx="2">
                  <c:v>20</c:v>
                </c:pt>
                <c:pt idx="3">
                  <c:v>22</c:v>
                </c:pt>
                <c:pt idx="4">
                  <c:v>32</c:v>
                </c:pt>
                <c:pt idx="5">
                  <c:v>19</c:v>
                </c:pt>
                <c:pt idx="6">
                  <c:v>32</c:v>
                </c:pt>
                <c:pt idx="7">
                  <c:v>21</c:v>
                </c:pt>
                <c:pt idx="8">
                  <c:v>17</c:v>
                </c:pt>
                <c:pt idx="9">
                  <c:v>25</c:v>
                </c:pt>
                <c:pt idx="10">
                  <c:v>9</c:v>
                </c:pt>
                <c:pt idx="11">
                  <c:v>32</c:v>
                </c:pt>
                <c:pt idx="12">
                  <c:v>22</c:v>
                </c:pt>
                <c:pt idx="13">
                  <c:v>14.000000000000002</c:v>
                </c:pt>
                <c:pt idx="14">
                  <c:v>25</c:v>
                </c:pt>
                <c:pt idx="15">
                  <c:v>42</c:v>
                </c:pt>
                <c:pt idx="16">
                  <c:v>18</c:v>
                </c:pt>
                <c:pt idx="17">
                  <c:v>26</c:v>
                </c:pt>
                <c:pt idx="18">
                  <c:v>23</c:v>
                </c:pt>
                <c:pt idx="19">
                  <c:v>17</c:v>
                </c:pt>
                <c:pt idx="20">
                  <c:v>28.000000000000004</c:v>
                </c:pt>
                <c:pt idx="21">
                  <c:v>33</c:v>
                </c:pt>
                <c:pt idx="22">
                  <c:v>16</c:v>
                </c:pt>
                <c:pt idx="23">
                  <c:v>27</c:v>
                </c:pt>
                <c:pt idx="24">
                  <c:v>16</c:v>
                </c:pt>
                <c:pt idx="25">
                  <c:v>40</c:v>
                </c:pt>
                <c:pt idx="26">
                  <c:v>21</c:v>
                </c:pt>
              </c:numCache>
            </c:numRef>
          </c:val>
          <c:extLst xmlns:c16r2="http://schemas.microsoft.com/office/drawing/2015/06/chart">
            <c:ext xmlns:c16="http://schemas.microsoft.com/office/drawing/2014/chart" uri="{C3380CC4-5D6E-409C-BE32-E72D297353CC}">
              <c16:uniqueId val="{00000000-8A28-4741-910D-3A39E956C8FD}"/>
            </c:ext>
          </c:extLst>
        </c:ser>
        <c:ser>
          <c:idx val="1"/>
          <c:order val="1"/>
          <c:tx>
            <c:strRef>
              <c:f>Sheet1!$A$3</c:f>
              <c:strCache>
                <c:ptCount val="1"/>
                <c:pt idx="0">
                  <c:v>Stayed the Same</c:v>
                </c:pt>
              </c:strCache>
            </c:strRef>
          </c:tx>
          <c:spPr>
            <a:solidFill>
              <a:srgbClr val="C9E4D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Sheet1!$B$3:$AB$3</c:f>
              <c:numCache>
                <c:formatCode>0</c:formatCode>
                <c:ptCount val="27"/>
                <c:pt idx="0">
                  <c:v>56.999999999999993</c:v>
                </c:pt>
                <c:pt idx="1">
                  <c:v>48</c:v>
                </c:pt>
                <c:pt idx="2">
                  <c:v>65</c:v>
                </c:pt>
                <c:pt idx="3">
                  <c:v>62</c:v>
                </c:pt>
                <c:pt idx="4">
                  <c:v>50</c:v>
                </c:pt>
                <c:pt idx="5">
                  <c:v>67</c:v>
                </c:pt>
                <c:pt idx="6">
                  <c:v>53</c:v>
                </c:pt>
                <c:pt idx="7">
                  <c:v>56.999999999999993</c:v>
                </c:pt>
                <c:pt idx="8">
                  <c:v>78</c:v>
                </c:pt>
                <c:pt idx="9">
                  <c:v>67</c:v>
                </c:pt>
                <c:pt idx="10">
                  <c:v>52</c:v>
                </c:pt>
                <c:pt idx="11">
                  <c:v>42</c:v>
                </c:pt>
                <c:pt idx="12">
                  <c:v>67</c:v>
                </c:pt>
                <c:pt idx="13">
                  <c:v>54</c:v>
                </c:pt>
                <c:pt idx="14">
                  <c:v>50</c:v>
                </c:pt>
                <c:pt idx="15">
                  <c:v>51</c:v>
                </c:pt>
                <c:pt idx="16">
                  <c:v>71</c:v>
                </c:pt>
                <c:pt idx="17">
                  <c:v>55.000000000000007</c:v>
                </c:pt>
                <c:pt idx="18">
                  <c:v>67</c:v>
                </c:pt>
                <c:pt idx="19">
                  <c:v>45</c:v>
                </c:pt>
                <c:pt idx="20">
                  <c:v>56.000000000000007</c:v>
                </c:pt>
                <c:pt idx="21">
                  <c:v>52</c:v>
                </c:pt>
                <c:pt idx="22">
                  <c:v>36</c:v>
                </c:pt>
                <c:pt idx="23">
                  <c:v>62</c:v>
                </c:pt>
                <c:pt idx="24">
                  <c:v>73</c:v>
                </c:pt>
                <c:pt idx="25">
                  <c:v>33</c:v>
                </c:pt>
                <c:pt idx="26">
                  <c:v>66</c:v>
                </c:pt>
              </c:numCache>
            </c:numRef>
          </c:val>
          <c:extLst xmlns:c16r2="http://schemas.microsoft.com/office/drawing/2015/06/chart">
            <c:ext xmlns:c16="http://schemas.microsoft.com/office/drawing/2014/chart" uri="{C3380CC4-5D6E-409C-BE32-E72D297353CC}">
              <c16:uniqueId val="{00000001-8A28-4741-910D-3A39E956C8FD}"/>
            </c:ext>
          </c:extLst>
        </c:ser>
        <c:ser>
          <c:idx val="2"/>
          <c:order val="2"/>
          <c:tx>
            <c:strRef>
              <c:f>Sheet1!$A$4</c:f>
              <c:strCache>
                <c:ptCount val="1"/>
                <c:pt idx="0">
                  <c:v>Decrease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s-CL"/>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Sheet1!$B$1:$AB$1</c:f>
              <c:strCache>
                <c:ptCount val="27"/>
                <c:pt idx="0">
                  <c:v>Total</c:v>
                </c:pt>
                <c:pt idx="1">
                  <c:v>Argentina</c:v>
                </c:pt>
                <c:pt idx="2">
                  <c:v>Australia</c:v>
                </c:pt>
                <c:pt idx="3">
                  <c:v>Belgium</c:v>
                </c:pt>
                <c:pt idx="4">
                  <c:v>Brazil</c:v>
                </c:pt>
                <c:pt idx="5">
                  <c:v>Canada</c:v>
                </c:pt>
                <c:pt idx="6">
                  <c:v>Chile</c:v>
                </c:pt>
                <c:pt idx="7">
                  <c:v>France</c:v>
                </c:pt>
                <c:pt idx="8">
                  <c:v>Germany</c:v>
                </c:pt>
                <c:pt idx="9">
                  <c:v>Great Britain</c:v>
                </c:pt>
                <c:pt idx="10">
                  <c:v>Hungary</c:v>
                </c:pt>
                <c:pt idx="11">
                  <c:v>India</c:v>
                </c:pt>
                <c:pt idx="12">
                  <c:v>Italy</c:v>
                </c:pt>
                <c:pt idx="13">
                  <c:v>Japan</c:v>
                </c:pt>
                <c:pt idx="14">
                  <c:v>Malaysia</c:v>
                </c:pt>
                <c:pt idx="15">
                  <c:v>Mexico</c:v>
                </c:pt>
                <c:pt idx="16">
                  <c:v>Netherlands</c:v>
                </c:pt>
                <c:pt idx="17">
                  <c:v>Peru</c:v>
                </c:pt>
                <c:pt idx="18">
                  <c:v>Poland</c:v>
                </c:pt>
                <c:pt idx="19">
                  <c:v>Russia</c:v>
                </c:pt>
                <c:pt idx="20">
                  <c:v>Saudi Arabia</c:v>
                </c:pt>
                <c:pt idx="21">
                  <c:v>South Africa</c:v>
                </c:pt>
                <c:pt idx="22">
                  <c:v>South Korea</c:v>
                </c:pt>
                <c:pt idx="23">
                  <c:v>Spain</c:v>
                </c:pt>
                <c:pt idx="24">
                  <c:v>Sweden</c:v>
                </c:pt>
                <c:pt idx="25">
                  <c:v>Turkey</c:v>
                </c:pt>
                <c:pt idx="26">
                  <c:v>U.S.</c:v>
                </c:pt>
              </c:strCache>
            </c:strRef>
          </c:cat>
          <c:val>
            <c:numRef>
              <c:f>Sheet1!$B$4:$AB$4</c:f>
              <c:numCache>
                <c:formatCode>0</c:formatCode>
                <c:ptCount val="27"/>
                <c:pt idx="0">
                  <c:v>18</c:v>
                </c:pt>
                <c:pt idx="1">
                  <c:v>7.0000000000000009</c:v>
                </c:pt>
                <c:pt idx="2">
                  <c:v>15</c:v>
                </c:pt>
                <c:pt idx="3">
                  <c:v>16</c:v>
                </c:pt>
                <c:pt idx="4">
                  <c:v>18</c:v>
                </c:pt>
                <c:pt idx="5">
                  <c:v>14.000000000000002</c:v>
                </c:pt>
                <c:pt idx="6">
                  <c:v>15</c:v>
                </c:pt>
                <c:pt idx="7">
                  <c:v>21</c:v>
                </c:pt>
                <c:pt idx="8">
                  <c:v>5</c:v>
                </c:pt>
                <c:pt idx="9">
                  <c:v>8</c:v>
                </c:pt>
                <c:pt idx="10">
                  <c:v>39</c:v>
                </c:pt>
                <c:pt idx="11">
                  <c:v>26</c:v>
                </c:pt>
                <c:pt idx="12">
                  <c:v>11</c:v>
                </c:pt>
                <c:pt idx="13">
                  <c:v>32</c:v>
                </c:pt>
                <c:pt idx="14">
                  <c:v>26</c:v>
                </c:pt>
                <c:pt idx="15">
                  <c:v>8</c:v>
                </c:pt>
                <c:pt idx="16">
                  <c:v>11</c:v>
                </c:pt>
                <c:pt idx="17">
                  <c:v>19</c:v>
                </c:pt>
                <c:pt idx="18">
                  <c:v>10</c:v>
                </c:pt>
                <c:pt idx="19">
                  <c:v>38</c:v>
                </c:pt>
                <c:pt idx="20">
                  <c:v>15</c:v>
                </c:pt>
                <c:pt idx="21">
                  <c:v>15</c:v>
                </c:pt>
                <c:pt idx="22">
                  <c:v>48</c:v>
                </c:pt>
                <c:pt idx="23">
                  <c:v>10</c:v>
                </c:pt>
                <c:pt idx="24">
                  <c:v>12</c:v>
                </c:pt>
                <c:pt idx="25">
                  <c:v>27</c:v>
                </c:pt>
                <c:pt idx="26">
                  <c:v>13</c:v>
                </c:pt>
              </c:numCache>
            </c:numRef>
          </c:val>
          <c:extLst xmlns:c16r2="http://schemas.microsoft.com/office/drawing/2015/06/chart">
            <c:ext xmlns:c16="http://schemas.microsoft.com/office/drawing/2014/chart" uri="{C3380CC4-5D6E-409C-BE32-E72D297353CC}">
              <c16:uniqueId val="{00000002-8A28-4741-910D-3A39E956C8FD}"/>
            </c:ext>
          </c:extLst>
        </c:ser>
        <c:dLbls>
          <c:showLegendKey val="0"/>
          <c:showVal val="0"/>
          <c:showCatName val="0"/>
          <c:showSerName val="0"/>
          <c:showPercent val="0"/>
          <c:showBubbleSize val="0"/>
        </c:dLbls>
        <c:gapWidth val="85"/>
        <c:overlap val="100"/>
        <c:axId val="188127232"/>
        <c:axId val="184650560"/>
      </c:barChart>
      <c:catAx>
        <c:axId val="188127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L"/>
          </a:p>
        </c:txPr>
        <c:crossAx val="184650560"/>
        <c:crosses val="autoZero"/>
        <c:auto val="1"/>
        <c:lblAlgn val="ctr"/>
        <c:lblOffset val="100"/>
        <c:noMultiLvlLbl val="0"/>
      </c:catAx>
      <c:valAx>
        <c:axId val="184650560"/>
        <c:scaling>
          <c:orientation val="minMax"/>
          <c:max val="1"/>
        </c:scaling>
        <c:delete val="0"/>
        <c:axPos val="l"/>
        <c:majorGridlines>
          <c:spPr>
            <a:ln w="9525" cap="flat" cmpd="sng" algn="ctr">
              <a:solidFill>
                <a:srgbClr val="C9E4DB"/>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18812723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s-CL"/>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6.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xmlns="" id="{758CD453-6651-4F5D-AF0E-943113B7BA3E}"/>
              </a:ext>
            </a:extLst>
          </p:cNvPr>
          <p:cNvSpPr>
            <a:spLocks noGrp="1"/>
          </p:cNvSpPr>
          <p:nvPr>
            <p:ph type="sldNum" sz="quarter" idx="3"/>
          </p:nvPr>
        </p:nvSpPr>
        <p:spPr>
          <a:xfrm>
            <a:off x="1943100" y="8685213"/>
            <a:ext cx="2971800" cy="458787"/>
          </a:xfrm>
          <a:prstGeom prst="rect">
            <a:avLst/>
          </a:prstGeom>
        </p:spPr>
        <p:txBody>
          <a:bodyPr vert="horz" lIns="91440" tIns="45720" rIns="91440" bIns="45720" rtlCol="0" anchor="b"/>
          <a:lstStyle>
            <a:lvl1pPr algn="r">
              <a:defRPr sz="1200"/>
            </a:lvl1pPr>
          </a:lstStyle>
          <a:p>
            <a:pPr algn="ctr"/>
            <a:fld id="{4AFB3F6D-27DE-421A-80DD-C4F1B28388AB}" type="slidenum">
              <a:rPr lang="en-GB" smtClean="0"/>
              <a:pPr algn="ctr"/>
              <a:t>‹Nº›</a:t>
            </a:fld>
            <a:endParaRPr lang="en-GB"/>
          </a:p>
        </p:txBody>
      </p:sp>
      <p:pic>
        <p:nvPicPr>
          <p:cNvPr id="6" name="Graphique 5">
            <a:extLst>
              <a:ext uri="{FF2B5EF4-FFF2-40B4-BE49-F238E27FC236}">
                <a16:creationId xmlns:a16="http://schemas.microsoft.com/office/drawing/2014/main" xmlns="" id="{D0451719-3070-4E08-B8C6-FC356491DB5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071445" y="222059"/>
            <a:ext cx="715110" cy="644908"/>
          </a:xfrm>
          <a:prstGeom prst="rect">
            <a:avLst/>
          </a:prstGeom>
        </p:spPr>
      </p:pic>
    </p:spTree>
    <p:extLst>
      <p:ext uri="{BB962C8B-B14F-4D97-AF65-F5344CB8AC3E}">
        <p14:creationId xmlns:p14="http://schemas.microsoft.com/office/powerpoint/2010/main" val="1143950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6.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u numéro de diapositive 6"/>
          <p:cNvSpPr>
            <a:spLocks noGrp="1"/>
          </p:cNvSpPr>
          <p:nvPr>
            <p:ph type="sldNum" sz="quarter" idx="5"/>
          </p:nvPr>
        </p:nvSpPr>
        <p:spPr>
          <a:xfrm>
            <a:off x="1943100" y="8685213"/>
            <a:ext cx="2971800" cy="458787"/>
          </a:xfrm>
          <a:prstGeom prst="rect">
            <a:avLst/>
          </a:prstGeom>
        </p:spPr>
        <p:txBody>
          <a:bodyPr vert="horz" lIns="91440" tIns="45720" rIns="91440" bIns="45720" rtlCol="0" anchor="b"/>
          <a:lstStyle>
            <a:lvl1pPr algn="ctr">
              <a:defRPr sz="1200"/>
            </a:lvl1pPr>
          </a:lstStyle>
          <a:p>
            <a:fld id="{3B8578AD-0529-46A5-84EB-6338160D5A7D}" type="slidenum">
              <a:rPr lang="en-GB" smtClean="0"/>
              <a:pPr/>
              <a:t>‹Nº›</a:t>
            </a:fld>
            <a:endParaRPr lang="en-GB"/>
          </a:p>
        </p:txBody>
      </p:sp>
      <p:pic>
        <p:nvPicPr>
          <p:cNvPr id="8" name="Graphique 7">
            <a:extLst>
              <a:ext uri="{FF2B5EF4-FFF2-40B4-BE49-F238E27FC236}">
                <a16:creationId xmlns:a16="http://schemas.microsoft.com/office/drawing/2014/main" xmlns="" id="{6C287C20-68EB-44AA-A066-A744AB8D45D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071445" y="222059"/>
            <a:ext cx="715110" cy="644908"/>
          </a:xfrm>
          <a:prstGeom prst="rect">
            <a:avLst/>
          </a:prstGeom>
        </p:spPr>
      </p:pic>
    </p:spTree>
    <p:extLst>
      <p:ext uri="{BB962C8B-B14F-4D97-AF65-F5344CB8AC3E}">
        <p14:creationId xmlns:p14="http://schemas.microsoft.com/office/powerpoint/2010/main" val="4242194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06096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5.xml"/><Relationship Id="rId7" Type="http://schemas.openxmlformats.org/officeDocument/2006/relationships/image" Target="../media/image4.pn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2.png"/><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2.png"/><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2.png"/><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2.png"/><Relationship Id="rId2" Type="http://schemas.openxmlformats.org/officeDocument/2006/relationships/tags" Target="../tags/tag25.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vmlDrawing" Target="../drawings/vmlDrawing15.v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32.xml"/><Relationship Id="rId7" Type="http://schemas.openxmlformats.org/officeDocument/2006/relationships/image" Target="../media/image3.emf"/><Relationship Id="rId2" Type="http://schemas.openxmlformats.org/officeDocument/2006/relationships/tags" Target="../tags/tag31.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4.xml"/><Relationship Id="rId7" Type="http://schemas.openxmlformats.org/officeDocument/2006/relationships/image" Target="../media/image3.emf"/><Relationship Id="rId2" Type="http://schemas.openxmlformats.org/officeDocument/2006/relationships/tags" Target="../tags/tag33.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image" Target="../media/image3.emf"/><Relationship Id="rId2" Type="http://schemas.openxmlformats.org/officeDocument/2006/relationships/tags" Target="../tags/tag35.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8.xml"/><Relationship Id="rId7" Type="http://schemas.openxmlformats.org/officeDocument/2006/relationships/image" Target="../media/image3.emf"/><Relationship Id="rId2" Type="http://schemas.openxmlformats.org/officeDocument/2006/relationships/tags" Target="../tags/tag37.xml"/><Relationship Id="rId1" Type="http://schemas.openxmlformats.org/officeDocument/2006/relationships/vmlDrawing" Target="../drawings/vmlDrawing19.vml"/><Relationship Id="rId6" Type="http://schemas.openxmlformats.org/officeDocument/2006/relationships/image" Target="../media/image1.emf"/><Relationship Id="rId5" Type="http://schemas.openxmlformats.org/officeDocument/2006/relationships/oleObject" Target="../embeddings/oleObject19.bin"/><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image" Target="../media/image2.png"/><Relationship Id="rId2" Type="http://schemas.openxmlformats.org/officeDocument/2006/relationships/tags" Target="../tags/tag39.xml"/><Relationship Id="rId1" Type="http://schemas.openxmlformats.org/officeDocument/2006/relationships/vmlDrawing" Target="../drawings/vmlDrawing20.vml"/><Relationship Id="rId6" Type="http://schemas.openxmlformats.org/officeDocument/2006/relationships/image" Target="../media/image1.emf"/><Relationship Id="rId5" Type="http://schemas.openxmlformats.org/officeDocument/2006/relationships/oleObject" Target="../embeddings/oleObject20.bin"/><Relationship Id="rId4"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2.xml"/><Relationship Id="rId7" Type="http://schemas.openxmlformats.org/officeDocument/2006/relationships/image" Target="../media/image10.emf"/><Relationship Id="rId2" Type="http://schemas.openxmlformats.org/officeDocument/2006/relationships/tags" Target="../tags/tag41.xml"/><Relationship Id="rId1" Type="http://schemas.openxmlformats.org/officeDocument/2006/relationships/vmlDrawing" Target="../drawings/vmlDrawing21.vml"/><Relationship Id="rId6" Type="http://schemas.openxmlformats.org/officeDocument/2006/relationships/image" Target="../media/image1.emf"/><Relationship Id="rId5" Type="http://schemas.openxmlformats.org/officeDocument/2006/relationships/oleObject" Target="../embeddings/oleObject21.bin"/><Relationship Id="rId4"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4.xml"/><Relationship Id="rId7" Type="http://schemas.openxmlformats.org/officeDocument/2006/relationships/image" Target="../media/image10.emf"/><Relationship Id="rId2" Type="http://schemas.openxmlformats.org/officeDocument/2006/relationships/tags" Target="../tags/tag43.xml"/><Relationship Id="rId1" Type="http://schemas.openxmlformats.org/officeDocument/2006/relationships/vmlDrawing" Target="../drawings/vmlDrawing22.vml"/><Relationship Id="rId6" Type="http://schemas.openxmlformats.org/officeDocument/2006/relationships/image" Target="../media/image1.emf"/><Relationship Id="rId5" Type="http://schemas.openxmlformats.org/officeDocument/2006/relationships/oleObject" Target="../embeddings/oleObject22.bin"/><Relationship Id="rId4"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6.xml"/><Relationship Id="rId7" Type="http://schemas.openxmlformats.org/officeDocument/2006/relationships/image" Target="../media/image10.emf"/><Relationship Id="rId2" Type="http://schemas.openxmlformats.org/officeDocument/2006/relationships/tags" Target="../tags/tag45.xml"/><Relationship Id="rId1" Type="http://schemas.openxmlformats.org/officeDocument/2006/relationships/vmlDrawing" Target="../drawings/vmlDrawing23.v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48.xml"/><Relationship Id="rId7" Type="http://schemas.openxmlformats.org/officeDocument/2006/relationships/image" Target="../media/image10.emf"/><Relationship Id="rId2" Type="http://schemas.openxmlformats.org/officeDocument/2006/relationships/tags" Target="../tags/tag47.xml"/><Relationship Id="rId1" Type="http://schemas.openxmlformats.org/officeDocument/2006/relationships/vmlDrawing" Target="../drawings/vmlDrawing24.vml"/><Relationship Id="rId6" Type="http://schemas.openxmlformats.org/officeDocument/2006/relationships/image" Target="../media/image1.emf"/><Relationship Id="rId5" Type="http://schemas.openxmlformats.org/officeDocument/2006/relationships/oleObject" Target="../embeddings/oleObject24.bin"/><Relationship Id="rId4"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50.xml"/><Relationship Id="rId7" Type="http://schemas.openxmlformats.org/officeDocument/2006/relationships/image" Target="../media/image10.emf"/><Relationship Id="rId2" Type="http://schemas.openxmlformats.org/officeDocument/2006/relationships/tags" Target="../tags/tag49.xml"/><Relationship Id="rId1" Type="http://schemas.openxmlformats.org/officeDocument/2006/relationships/vmlDrawing" Target="../drawings/vmlDrawing25.vml"/><Relationship Id="rId6" Type="http://schemas.openxmlformats.org/officeDocument/2006/relationships/image" Target="../media/image1.emf"/><Relationship Id="rId5" Type="http://schemas.openxmlformats.org/officeDocument/2006/relationships/oleObject" Target="../embeddings/oleObject25.bin"/><Relationship Id="rId4"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52.xml"/><Relationship Id="rId7" Type="http://schemas.openxmlformats.org/officeDocument/2006/relationships/image" Target="../media/image10.emf"/><Relationship Id="rId2" Type="http://schemas.openxmlformats.org/officeDocument/2006/relationships/tags" Target="../tags/tag51.xml"/><Relationship Id="rId1" Type="http://schemas.openxmlformats.org/officeDocument/2006/relationships/vmlDrawing" Target="../drawings/vmlDrawing26.vml"/><Relationship Id="rId6" Type="http://schemas.openxmlformats.org/officeDocument/2006/relationships/image" Target="../media/image1.emf"/><Relationship Id="rId5" Type="http://schemas.openxmlformats.org/officeDocument/2006/relationships/oleObject" Target="../embeddings/oleObject26.bin"/><Relationship Id="rId4"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image" Target="../media/image10.emf"/><Relationship Id="rId2" Type="http://schemas.openxmlformats.org/officeDocument/2006/relationships/tags" Target="../tags/tag53.xml"/><Relationship Id="rId1" Type="http://schemas.openxmlformats.org/officeDocument/2006/relationships/vmlDrawing" Target="../drawings/vmlDrawing27.v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56.xml"/><Relationship Id="rId7" Type="http://schemas.openxmlformats.org/officeDocument/2006/relationships/image" Target="../media/image2.png"/><Relationship Id="rId2" Type="http://schemas.openxmlformats.org/officeDocument/2006/relationships/tags" Target="../tags/tag55.xml"/><Relationship Id="rId1" Type="http://schemas.openxmlformats.org/officeDocument/2006/relationships/vmlDrawing" Target="../drawings/vmlDrawing28.v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58.xml"/><Relationship Id="rId7" Type="http://schemas.openxmlformats.org/officeDocument/2006/relationships/image" Target="../media/image1.emf"/><Relationship Id="rId2" Type="http://schemas.openxmlformats.org/officeDocument/2006/relationships/tags" Target="../tags/tag57.xml"/><Relationship Id="rId1" Type="http://schemas.openxmlformats.org/officeDocument/2006/relationships/vmlDrawing" Target="../drawings/vmlDrawing29.vml"/><Relationship Id="rId6" Type="http://schemas.openxmlformats.org/officeDocument/2006/relationships/oleObject" Target="../embeddings/oleObject29.bin"/><Relationship Id="rId5" Type="http://schemas.openxmlformats.org/officeDocument/2006/relationships/image" Target="../media/image11.emf"/><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9.xml"/><Relationship Id="rId7" Type="http://schemas.openxmlformats.org/officeDocument/2006/relationships/image" Target="../media/image1.emf"/><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6.jpg"/><Relationship Id="rId4" Type="http://schemas.openxmlformats.org/officeDocument/2006/relationships/slideMaster" Target="../slideMasters/slideMaster1.xml"/><Relationship Id="rId9"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60.xml"/><Relationship Id="rId7" Type="http://schemas.openxmlformats.org/officeDocument/2006/relationships/image" Target="../media/image11.emf"/><Relationship Id="rId2" Type="http://schemas.openxmlformats.org/officeDocument/2006/relationships/tags" Target="../tags/tag59.xml"/><Relationship Id="rId1" Type="http://schemas.openxmlformats.org/officeDocument/2006/relationships/vmlDrawing" Target="../drawings/vmlDrawing30.vml"/><Relationship Id="rId6" Type="http://schemas.openxmlformats.org/officeDocument/2006/relationships/image" Target="../media/image1.emf"/><Relationship Id="rId5" Type="http://schemas.openxmlformats.org/officeDocument/2006/relationships/oleObject" Target="../embeddings/oleObject30.bin"/><Relationship Id="rId4"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62.xml"/><Relationship Id="rId7" Type="http://schemas.openxmlformats.org/officeDocument/2006/relationships/image" Target="../media/image11.emf"/><Relationship Id="rId2" Type="http://schemas.openxmlformats.org/officeDocument/2006/relationships/tags" Target="../tags/tag61.xml"/><Relationship Id="rId1" Type="http://schemas.openxmlformats.org/officeDocument/2006/relationships/vmlDrawing" Target="../drawings/vmlDrawing31.vml"/><Relationship Id="rId6" Type="http://schemas.openxmlformats.org/officeDocument/2006/relationships/image" Target="../media/image1.emf"/><Relationship Id="rId5" Type="http://schemas.openxmlformats.org/officeDocument/2006/relationships/oleObject" Target="../embeddings/oleObject31.bin"/><Relationship Id="rId4"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64.xml"/><Relationship Id="rId7" Type="http://schemas.openxmlformats.org/officeDocument/2006/relationships/image" Target="../media/image11.emf"/><Relationship Id="rId2" Type="http://schemas.openxmlformats.org/officeDocument/2006/relationships/tags" Target="../tags/tag63.xml"/><Relationship Id="rId1" Type="http://schemas.openxmlformats.org/officeDocument/2006/relationships/vmlDrawing" Target="../drawings/vmlDrawing32.vml"/><Relationship Id="rId6" Type="http://schemas.openxmlformats.org/officeDocument/2006/relationships/image" Target="../media/image1.emf"/><Relationship Id="rId5" Type="http://schemas.openxmlformats.org/officeDocument/2006/relationships/oleObject" Target="../embeddings/oleObject32.bin"/><Relationship Id="rId4"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66.xml"/><Relationship Id="rId7" Type="http://schemas.openxmlformats.org/officeDocument/2006/relationships/image" Target="../media/image11.emf"/><Relationship Id="rId2" Type="http://schemas.openxmlformats.org/officeDocument/2006/relationships/tags" Target="../tags/tag65.xml"/><Relationship Id="rId1" Type="http://schemas.openxmlformats.org/officeDocument/2006/relationships/vmlDrawing" Target="../drawings/vmlDrawing33.vml"/><Relationship Id="rId6" Type="http://schemas.openxmlformats.org/officeDocument/2006/relationships/image" Target="../media/image1.emf"/><Relationship Id="rId5" Type="http://schemas.openxmlformats.org/officeDocument/2006/relationships/oleObject" Target="../embeddings/oleObject33.bin"/><Relationship Id="rId4"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tags" Target="../tags/tag68.xml"/><Relationship Id="rId7" Type="http://schemas.openxmlformats.org/officeDocument/2006/relationships/image" Target="../media/image10.emf"/><Relationship Id="rId2" Type="http://schemas.openxmlformats.org/officeDocument/2006/relationships/tags" Target="../tags/tag67.xml"/><Relationship Id="rId1" Type="http://schemas.openxmlformats.org/officeDocument/2006/relationships/vmlDrawing" Target="../drawings/vmlDrawing34.vml"/><Relationship Id="rId6" Type="http://schemas.openxmlformats.org/officeDocument/2006/relationships/image" Target="../media/image1.emf"/><Relationship Id="rId5" Type="http://schemas.openxmlformats.org/officeDocument/2006/relationships/oleObject" Target="../embeddings/oleObject34.bin"/><Relationship Id="rId4"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70.xml"/><Relationship Id="rId7" Type="http://schemas.openxmlformats.org/officeDocument/2006/relationships/image" Target="../media/image11.emf"/><Relationship Id="rId2" Type="http://schemas.openxmlformats.org/officeDocument/2006/relationships/tags" Target="../tags/tag69.xml"/><Relationship Id="rId1" Type="http://schemas.openxmlformats.org/officeDocument/2006/relationships/vmlDrawing" Target="../drawings/vmlDrawing35.vml"/><Relationship Id="rId6" Type="http://schemas.openxmlformats.org/officeDocument/2006/relationships/image" Target="../media/image1.emf"/><Relationship Id="rId5" Type="http://schemas.openxmlformats.org/officeDocument/2006/relationships/oleObject" Target="../embeddings/oleObject35.bin"/><Relationship Id="rId4"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image" Target="../media/image2.png"/><Relationship Id="rId2" Type="http://schemas.openxmlformats.org/officeDocument/2006/relationships/tags" Target="../tags/tag71.xml"/><Relationship Id="rId1" Type="http://schemas.openxmlformats.org/officeDocument/2006/relationships/vmlDrawing" Target="../drawings/vmlDrawing36.vml"/><Relationship Id="rId6" Type="http://schemas.openxmlformats.org/officeDocument/2006/relationships/image" Target="../media/image1.emf"/><Relationship Id="rId5" Type="http://schemas.openxmlformats.org/officeDocument/2006/relationships/oleObject" Target="../embeddings/oleObject36.bin"/><Relationship Id="rId4"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tags" Target="../tags/tag74.xml"/><Relationship Id="rId7" Type="http://schemas.openxmlformats.org/officeDocument/2006/relationships/image" Target="../media/image2.png"/><Relationship Id="rId2" Type="http://schemas.openxmlformats.org/officeDocument/2006/relationships/tags" Target="../tags/tag73.xml"/><Relationship Id="rId1" Type="http://schemas.openxmlformats.org/officeDocument/2006/relationships/vmlDrawing" Target="../drawings/vmlDrawing37.vml"/><Relationship Id="rId6" Type="http://schemas.openxmlformats.org/officeDocument/2006/relationships/image" Target="../media/image1.emf"/><Relationship Id="rId5" Type="http://schemas.openxmlformats.org/officeDocument/2006/relationships/oleObject" Target="../embeddings/oleObject37.bin"/><Relationship Id="rId4"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76.xml"/><Relationship Id="rId7" Type="http://schemas.openxmlformats.org/officeDocument/2006/relationships/image" Target="../media/image11.emf"/><Relationship Id="rId2" Type="http://schemas.openxmlformats.org/officeDocument/2006/relationships/tags" Target="../tags/tag75.xml"/><Relationship Id="rId1" Type="http://schemas.openxmlformats.org/officeDocument/2006/relationships/vmlDrawing" Target="../drawings/vmlDrawing38.vml"/><Relationship Id="rId6" Type="http://schemas.openxmlformats.org/officeDocument/2006/relationships/image" Target="../media/image1.emf"/><Relationship Id="rId5" Type="http://schemas.openxmlformats.org/officeDocument/2006/relationships/oleObject" Target="../embeddings/oleObject38.bin"/><Relationship Id="rId4"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78.xml"/><Relationship Id="rId7" Type="http://schemas.openxmlformats.org/officeDocument/2006/relationships/image" Target="../media/image11.emf"/><Relationship Id="rId2" Type="http://schemas.openxmlformats.org/officeDocument/2006/relationships/tags" Target="../tags/tag77.xml"/><Relationship Id="rId1" Type="http://schemas.openxmlformats.org/officeDocument/2006/relationships/vmlDrawing" Target="../drawings/vmlDrawing39.vml"/><Relationship Id="rId6" Type="http://schemas.openxmlformats.org/officeDocument/2006/relationships/image" Target="../media/image1.emf"/><Relationship Id="rId5" Type="http://schemas.openxmlformats.org/officeDocument/2006/relationships/oleObject" Target="../embeddings/oleObject39.bin"/><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80.xml"/><Relationship Id="rId7" Type="http://schemas.openxmlformats.org/officeDocument/2006/relationships/image" Target="../media/image11.emf"/><Relationship Id="rId2" Type="http://schemas.openxmlformats.org/officeDocument/2006/relationships/tags" Target="../tags/tag79.xml"/><Relationship Id="rId1" Type="http://schemas.openxmlformats.org/officeDocument/2006/relationships/vmlDrawing" Target="../drawings/vmlDrawing40.v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82.xml"/><Relationship Id="rId7" Type="http://schemas.openxmlformats.org/officeDocument/2006/relationships/image" Target="../media/image11.emf"/><Relationship Id="rId2" Type="http://schemas.openxmlformats.org/officeDocument/2006/relationships/tags" Target="../tags/tag81.xml"/><Relationship Id="rId1" Type="http://schemas.openxmlformats.org/officeDocument/2006/relationships/vmlDrawing" Target="../drawings/vmlDrawing41.vml"/><Relationship Id="rId6" Type="http://schemas.openxmlformats.org/officeDocument/2006/relationships/image" Target="../media/image1.emf"/><Relationship Id="rId5" Type="http://schemas.openxmlformats.org/officeDocument/2006/relationships/oleObject" Target="../embeddings/oleObject41.bin"/><Relationship Id="rId4"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84.xml"/><Relationship Id="rId7" Type="http://schemas.openxmlformats.org/officeDocument/2006/relationships/image" Target="../media/image11.emf"/><Relationship Id="rId2" Type="http://schemas.openxmlformats.org/officeDocument/2006/relationships/tags" Target="../tags/tag83.xml"/><Relationship Id="rId1" Type="http://schemas.openxmlformats.org/officeDocument/2006/relationships/vmlDrawing" Target="../drawings/vmlDrawing42.vml"/><Relationship Id="rId6" Type="http://schemas.openxmlformats.org/officeDocument/2006/relationships/image" Target="../media/image1.emf"/><Relationship Id="rId5" Type="http://schemas.openxmlformats.org/officeDocument/2006/relationships/oleObject" Target="../embeddings/oleObject42.bin"/><Relationship Id="rId4"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86.xml"/><Relationship Id="rId7" Type="http://schemas.openxmlformats.org/officeDocument/2006/relationships/image" Target="../media/image11.emf"/><Relationship Id="rId2" Type="http://schemas.openxmlformats.org/officeDocument/2006/relationships/tags" Target="../tags/tag85.xml"/><Relationship Id="rId1" Type="http://schemas.openxmlformats.org/officeDocument/2006/relationships/vmlDrawing" Target="../drawings/vmlDrawing43.vml"/><Relationship Id="rId6" Type="http://schemas.openxmlformats.org/officeDocument/2006/relationships/image" Target="../media/image1.emf"/><Relationship Id="rId5" Type="http://schemas.openxmlformats.org/officeDocument/2006/relationships/oleObject" Target="../embeddings/oleObject43.bin"/><Relationship Id="rId4"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88.xml"/><Relationship Id="rId7" Type="http://schemas.openxmlformats.org/officeDocument/2006/relationships/image" Target="../media/image2.png"/><Relationship Id="rId2" Type="http://schemas.openxmlformats.org/officeDocument/2006/relationships/tags" Target="../tags/tag87.xml"/><Relationship Id="rId1" Type="http://schemas.openxmlformats.org/officeDocument/2006/relationships/vmlDrawing" Target="../drawings/vmlDrawing44.vml"/><Relationship Id="rId6" Type="http://schemas.openxmlformats.org/officeDocument/2006/relationships/image" Target="../media/image1.emf"/><Relationship Id="rId5" Type="http://schemas.openxmlformats.org/officeDocument/2006/relationships/oleObject" Target="../embeddings/oleObject44.bin"/><Relationship Id="rId4"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tags" Target="../tags/tag90.xml"/><Relationship Id="rId7" Type="http://schemas.openxmlformats.org/officeDocument/2006/relationships/image" Target="../media/image2.png"/><Relationship Id="rId2" Type="http://schemas.openxmlformats.org/officeDocument/2006/relationships/tags" Target="../tags/tag89.xml"/><Relationship Id="rId1" Type="http://schemas.openxmlformats.org/officeDocument/2006/relationships/vmlDrawing" Target="../drawings/vmlDrawing45.vml"/><Relationship Id="rId6" Type="http://schemas.openxmlformats.org/officeDocument/2006/relationships/image" Target="../media/image1.emf"/><Relationship Id="rId5" Type="http://schemas.openxmlformats.org/officeDocument/2006/relationships/oleObject" Target="../embeddings/oleObject45.bin"/><Relationship Id="rId4"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92.xml"/><Relationship Id="rId7" Type="http://schemas.openxmlformats.org/officeDocument/2006/relationships/image" Target="../media/image11.emf"/><Relationship Id="rId2" Type="http://schemas.openxmlformats.org/officeDocument/2006/relationships/tags" Target="../tags/tag91.xml"/><Relationship Id="rId1" Type="http://schemas.openxmlformats.org/officeDocument/2006/relationships/vmlDrawing" Target="../drawings/vmlDrawing46.vml"/><Relationship Id="rId6" Type="http://schemas.openxmlformats.org/officeDocument/2006/relationships/image" Target="../media/image1.emf"/><Relationship Id="rId5" Type="http://schemas.openxmlformats.org/officeDocument/2006/relationships/oleObject" Target="../embeddings/oleObject46.bin"/><Relationship Id="rId4"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94.xml"/><Relationship Id="rId7" Type="http://schemas.openxmlformats.org/officeDocument/2006/relationships/image" Target="../media/image11.emf"/><Relationship Id="rId2" Type="http://schemas.openxmlformats.org/officeDocument/2006/relationships/tags" Target="../tags/tag93.xml"/><Relationship Id="rId1" Type="http://schemas.openxmlformats.org/officeDocument/2006/relationships/vmlDrawing" Target="../drawings/vmlDrawing47.vml"/><Relationship Id="rId6" Type="http://schemas.openxmlformats.org/officeDocument/2006/relationships/image" Target="../media/image1.emf"/><Relationship Id="rId5" Type="http://schemas.openxmlformats.org/officeDocument/2006/relationships/oleObject" Target="../embeddings/oleObject47.bin"/><Relationship Id="rId4"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96.xml"/><Relationship Id="rId7" Type="http://schemas.openxmlformats.org/officeDocument/2006/relationships/image" Target="../media/image11.emf"/><Relationship Id="rId2" Type="http://schemas.openxmlformats.org/officeDocument/2006/relationships/tags" Target="../tags/tag95.xml"/><Relationship Id="rId1" Type="http://schemas.openxmlformats.org/officeDocument/2006/relationships/vmlDrawing" Target="../drawings/vmlDrawing48.vml"/><Relationship Id="rId6" Type="http://schemas.openxmlformats.org/officeDocument/2006/relationships/image" Target="../media/image1.emf"/><Relationship Id="rId5" Type="http://schemas.openxmlformats.org/officeDocument/2006/relationships/oleObject" Target="../embeddings/oleObject48.bin"/><Relationship Id="rId4"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98.xml"/><Relationship Id="rId7" Type="http://schemas.openxmlformats.org/officeDocument/2006/relationships/image" Target="../media/image11.emf"/><Relationship Id="rId2" Type="http://schemas.openxmlformats.org/officeDocument/2006/relationships/tags" Target="../tags/tag97.xml"/><Relationship Id="rId1" Type="http://schemas.openxmlformats.org/officeDocument/2006/relationships/vmlDrawing" Target="../drawings/vmlDrawing49.vml"/><Relationship Id="rId6" Type="http://schemas.openxmlformats.org/officeDocument/2006/relationships/image" Target="../media/image1.emf"/><Relationship Id="rId5" Type="http://schemas.openxmlformats.org/officeDocument/2006/relationships/oleObject" Target="../embeddings/oleObject49.bin"/><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2.png"/><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100.xml"/><Relationship Id="rId7" Type="http://schemas.openxmlformats.org/officeDocument/2006/relationships/image" Target="../media/image11.emf"/><Relationship Id="rId2" Type="http://schemas.openxmlformats.org/officeDocument/2006/relationships/tags" Target="../tags/tag99.xml"/><Relationship Id="rId1" Type="http://schemas.openxmlformats.org/officeDocument/2006/relationships/vmlDrawing" Target="../drawings/vmlDrawing50.vml"/><Relationship Id="rId6" Type="http://schemas.openxmlformats.org/officeDocument/2006/relationships/image" Target="../media/image1.emf"/><Relationship Id="rId5" Type="http://schemas.openxmlformats.org/officeDocument/2006/relationships/oleObject" Target="../embeddings/oleObject50.bin"/><Relationship Id="rId4"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02.xml"/><Relationship Id="rId7" Type="http://schemas.openxmlformats.org/officeDocument/2006/relationships/image" Target="../media/image11.emf"/><Relationship Id="rId2" Type="http://schemas.openxmlformats.org/officeDocument/2006/relationships/tags" Target="../tags/tag101.xml"/><Relationship Id="rId1" Type="http://schemas.openxmlformats.org/officeDocument/2006/relationships/vmlDrawing" Target="../drawings/vmlDrawing51.vml"/><Relationship Id="rId6" Type="http://schemas.openxmlformats.org/officeDocument/2006/relationships/image" Target="../media/image1.emf"/><Relationship Id="rId5" Type="http://schemas.openxmlformats.org/officeDocument/2006/relationships/oleObject" Target="../embeddings/oleObject51.bin"/><Relationship Id="rId4"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vmlDrawing" Target="../drawings/vmlDrawing52.vml"/><Relationship Id="rId6" Type="http://schemas.openxmlformats.org/officeDocument/2006/relationships/image" Target="../media/image1.emf"/><Relationship Id="rId5" Type="http://schemas.openxmlformats.org/officeDocument/2006/relationships/oleObject" Target="../embeddings/oleObject52.bin"/><Relationship Id="rId4"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06.xml"/><Relationship Id="rId7" Type="http://schemas.openxmlformats.org/officeDocument/2006/relationships/image" Target="../media/image12.emf"/><Relationship Id="rId2" Type="http://schemas.openxmlformats.org/officeDocument/2006/relationships/tags" Target="../tags/tag105.xml"/><Relationship Id="rId1" Type="http://schemas.openxmlformats.org/officeDocument/2006/relationships/vmlDrawing" Target="../drawings/vmlDrawing53.vml"/><Relationship Id="rId6" Type="http://schemas.openxmlformats.org/officeDocument/2006/relationships/image" Target="../media/image1.emf"/><Relationship Id="rId5" Type="http://schemas.openxmlformats.org/officeDocument/2006/relationships/oleObject" Target="../embeddings/oleObject53.bin"/><Relationship Id="rId10" Type="http://schemas.openxmlformats.org/officeDocument/2006/relationships/image" Target="../media/image14.emf"/><Relationship Id="rId4" Type="http://schemas.openxmlformats.org/officeDocument/2006/relationships/slideMaster" Target="../slideMasters/slideMaster1.xml"/><Relationship Id="rId9" Type="http://schemas.openxmlformats.org/officeDocument/2006/relationships/image" Target="../media/image13.emf"/></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08.xml"/><Relationship Id="rId7" Type="http://schemas.openxmlformats.org/officeDocument/2006/relationships/image" Target="../media/image12.emf"/><Relationship Id="rId2" Type="http://schemas.openxmlformats.org/officeDocument/2006/relationships/tags" Target="../tags/tag107.xml"/><Relationship Id="rId1" Type="http://schemas.openxmlformats.org/officeDocument/2006/relationships/vmlDrawing" Target="../drawings/vmlDrawing54.vml"/><Relationship Id="rId6" Type="http://schemas.openxmlformats.org/officeDocument/2006/relationships/image" Target="../media/image1.emf"/><Relationship Id="rId11" Type="http://schemas.openxmlformats.org/officeDocument/2006/relationships/image" Target="../media/image15.emf"/><Relationship Id="rId5" Type="http://schemas.openxmlformats.org/officeDocument/2006/relationships/oleObject" Target="../embeddings/oleObject54.bin"/><Relationship Id="rId10" Type="http://schemas.openxmlformats.org/officeDocument/2006/relationships/image" Target="../media/image13.emf"/><Relationship Id="rId4" Type="http://schemas.openxmlformats.org/officeDocument/2006/relationships/slideMaster" Target="../slideMasters/slideMaster1.xml"/><Relationship Id="rId9" Type="http://schemas.openxmlformats.org/officeDocument/2006/relationships/image" Target="../media/image14.emf"/></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10.xml"/><Relationship Id="rId7" Type="http://schemas.openxmlformats.org/officeDocument/2006/relationships/image" Target="../media/image12.emf"/><Relationship Id="rId2" Type="http://schemas.openxmlformats.org/officeDocument/2006/relationships/tags" Target="../tags/tag109.xml"/><Relationship Id="rId1" Type="http://schemas.openxmlformats.org/officeDocument/2006/relationships/vmlDrawing" Target="../drawings/vmlDrawing55.vml"/><Relationship Id="rId6" Type="http://schemas.openxmlformats.org/officeDocument/2006/relationships/image" Target="../media/image1.emf"/><Relationship Id="rId5" Type="http://schemas.openxmlformats.org/officeDocument/2006/relationships/oleObject" Target="../embeddings/oleObject55.bin"/><Relationship Id="rId10" Type="http://schemas.openxmlformats.org/officeDocument/2006/relationships/image" Target="../media/image14.emf"/><Relationship Id="rId4" Type="http://schemas.openxmlformats.org/officeDocument/2006/relationships/slideMaster" Target="../slideMasters/slideMaster1.xml"/><Relationship Id="rId9" Type="http://schemas.openxmlformats.org/officeDocument/2006/relationships/image" Target="../media/image13.emf"/></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12.xml"/><Relationship Id="rId7" Type="http://schemas.openxmlformats.org/officeDocument/2006/relationships/image" Target="../media/image12.emf"/><Relationship Id="rId2" Type="http://schemas.openxmlformats.org/officeDocument/2006/relationships/tags" Target="../tags/tag111.xml"/><Relationship Id="rId1" Type="http://schemas.openxmlformats.org/officeDocument/2006/relationships/vmlDrawing" Target="../drawings/vmlDrawing56.vml"/><Relationship Id="rId6" Type="http://schemas.openxmlformats.org/officeDocument/2006/relationships/image" Target="../media/image1.emf"/><Relationship Id="rId11" Type="http://schemas.openxmlformats.org/officeDocument/2006/relationships/image" Target="../media/image14.emf"/><Relationship Id="rId5" Type="http://schemas.openxmlformats.org/officeDocument/2006/relationships/oleObject" Target="../embeddings/oleObject56.bin"/><Relationship Id="rId10" Type="http://schemas.openxmlformats.org/officeDocument/2006/relationships/image" Target="../media/image15.emf"/><Relationship Id="rId4" Type="http://schemas.openxmlformats.org/officeDocument/2006/relationships/slideMaster" Target="../slideMasters/slideMaster1.xml"/><Relationship Id="rId9" Type="http://schemas.openxmlformats.org/officeDocument/2006/relationships/image" Target="../media/image13.emf"/></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14.xml"/><Relationship Id="rId7" Type="http://schemas.openxmlformats.org/officeDocument/2006/relationships/image" Target="../media/image12.emf"/><Relationship Id="rId2" Type="http://schemas.openxmlformats.org/officeDocument/2006/relationships/tags" Target="../tags/tag113.xml"/><Relationship Id="rId1" Type="http://schemas.openxmlformats.org/officeDocument/2006/relationships/vmlDrawing" Target="../drawings/vmlDrawing57.vml"/><Relationship Id="rId6" Type="http://schemas.openxmlformats.org/officeDocument/2006/relationships/image" Target="../media/image1.emf"/><Relationship Id="rId5" Type="http://schemas.openxmlformats.org/officeDocument/2006/relationships/oleObject" Target="../embeddings/oleObject57.bin"/><Relationship Id="rId4" Type="http://schemas.openxmlformats.org/officeDocument/2006/relationships/slideMaster" Target="../slideMasters/slideMaster1.xml"/><Relationship Id="rId9" Type="http://schemas.openxmlformats.org/officeDocument/2006/relationships/image" Target="../media/image13.emf"/></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16.xml"/><Relationship Id="rId7" Type="http://schemas.openxmlformats.org/officeDocument/2006/relationships/image" Target="../media/image12.emf"/><Relationship Id="rId2" Type="http://schemas.openxmlformats.org/officeDocument/2006/relationships/tags" Target="../tags/tag115.xml"/><Relationship Id="rId1" Type="http://schemas.openxmlformats.org/officeDocument/2006/relationships/vmlDrawing" Target="../drawings/vmlDrawing58.vml"/><Relationship Id="rId6" Type="http://schemas.openxmlformats.org/officeDocument/2006/relationships/image" Target="../media/image1.emf"/><Relationship Id="rId5" Type="http://schemas.openxmlformats.org/officeDocument/2006/relationships/oleObject" Target="../embeddings/oleObject58.bin"/><Relationship Id="rId10" Type="http://schemas.openxmlformats.org/officeDocument/2006/relationships/image" Target="../media/image15.emf"/><Relationship Id="rId4" Type="http://schemas.openxmlformats.org/officeDocument/2006/relationships/slideMaster" Target="../slideMasters/slideMaster1.xml"/><Relationship Id="rId9" Type="http://schemas.openxmlformats.org/officeDocument/2006/relationships/image" Target="../media/image13.emf"/></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18.xml"/><Relationship Id="rId7" Type="http://schemas.openxmlformats.org/officeDocument/2006/relationships/image" Target="../media/image12.emf"/><Relationship Id="rId2" Type="http://schemas.openxmlformats.org/officeDocument/2006/relationships/tags" Target="../tags/tag117.xml"/><Relationship Id="rId1" Type="http://schemas.openxmlformats.org/officeDocument/2006/relationships/vmlDrawing" Target="../drawings/vmlDrawing59.vml"/><Relationship Id="rId6" Type="http://schemas.openxmlformats.org/officeDocument/2006/relationships/image" Target="../media/image1.emf"/><Relationship Id="rId5" Type="http://schemas.openxmlformats.org/officeDocument/2006/relationships/oleObject" Target="../embeddings/oleObject59.bin"/><Relationship Id="rId4" Type="http://schemas.openxmlformats.org/officeDocument/2006/relationships/slideMaster" Target="../slideMasters/slideMaster1.xml"/><Relationship Id="rId9" Type="http://schemas.openxmlformats.org/officeDocument/2006/relationships/image" Target="../media/image13.emf"/></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7.png"/><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20.xml"/><Relationship Id="rId7" Type="http://schemas.openxmlformats.org/officeDocument/2006/relationships/image" Target="../media/image12.emf"/><Relationship Id="rId2" Type="http://schemas.openxmlformats.org/officeDocument/2006/relationships/tags" Target="../tags/tag119.xml"/><Relationship Id="rId1" Type="http://schemas.openxmlformats.org/officeDocument/2006/relationships/vmlDrawing" Target="../drawings/vmlDrawing60.vml"/><Relationship Id="rId6" Type="http://schemas.openxmlformats.org/officeDocument/2006/relationships/image" Target="../media/image1.emf"/><Relationship Id="rId5" Type="http://schemas.openxmlformats.org/officeDocument/2006/relationships/oleObject" Target="../embeddings/oleObject60.bin"/><Relationship Id="rId10" Type="http://schemas.openxmlformats.org/officeDocument/2006/relationships/image" Target="../media/image15.emf"/><Relationship Id="rId4" Type="http://schemas.openxmlformats.org/officeDocument/2006/relationships/slideMaster" Target="../slideMasters/slideMaster1.xml"/><Relationship Id="rId9" Type="http://schemas.openxmlformats.org/officeDocument/2006/relationships/image" Target="../media/image13.emf"/></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22.xml"/><Relationship Id="rId7" Type="http://schemas.openxmlformats.org/officeDocument/2006/relationships/image" Target="../media/image12.emf"/><Relationship Id="rId2" Type="http://schemas.openxmlformats.org/officeDocument/2006/relationships/tags" Target="../tags/tag121.xml"/><Relationship Id="rId1" Type="http://schemas.openxmlformats.org/officeDocument/2006/relationships/vmlDrawing" Target="../drawings/vmlDrawing61.vml"/><Relationship Id="rId6" Type="http://schemas.openxmlformats.org/officeDocument/2006/relationships/image" Target="../media/image1.emf"/><Relationship Id="rId5" Type="http://schemas.openxmlformats.org/officeDocument/2006/relationships/oleObject" Target="../embeddings/oleObject61.bin"/><Relationship Id="rId10" Type="http://schemas.openxmlformats.org/officeDocument/2006/relationships/image" Target="../media/image14.emf"/><Relationship Id="rId4" Type="http://schemas.openxmlformats.org/officeDocument/2006/relationships/slideMaster" Target="../slideMasters/slideMaster1.xml"/><Relationship Id="rId9" Type="http://schemas.openxmlformats.org/officeDocument/2006/relationships/image" Target="../media/image13.emf"/></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24.xml"/><Relationship Id="rId7" Type="http://schemas.openxmlformats.org/officeDocument/2006/relationships/image" Target="../media/image12.emf"/><Relationship Id="rId2" Type="http://schemas.openxmlformats.org/officeDocument/2006/relationships/tags" Target="../tags/tag123.xml"/><Relationship Id="rId1" Type="http://schemas.openxmlformats.org/officeDocument/2006/relationships/vmlDrawing" Target="../drawings/vmlDrawing62.vml"/><Relationship Id="rId6" Type="http://schemas.openxmlformats.org/officeDocument/2006/relationships/image" Target="../media/image1.emf"/><Relationship Id="rId5" Type="http://schemas.openxmlformats.org/officeDocument/2006/relationships/oleObject" Target="../embeddings/oleObject62.bin"/><Relationship Id="rId10" Type="http://schemas.openxmlformats.org/officeDocument/2006/relationships/image" Target="../media/image14.emf"/><Relationship Id="rId4" Type="http://schemas.openxmlformats.org/officeDocument/2006/relationships/slideMaster" Target="../slideMasters/slideMaster1.xml"/><Relationship Id="rId9" Type="http://schemas.openxmlformats.org/officeDocument/2006/relationships/image" Target="../media/image15.emf"/></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26.xml"/><Relationship Id="rId7" Type="http://schemas.openxmlformats.org/officeDocument/2006/relationships/image" Target="../media/image12.emf"/><Relationship Id="rId2" Type="http://schemas.openxmlformats.org/officeDocument/2006/relationships/tags" Target="../tags/tag125.xml"/><Relationship Id="rId1" Type="http://schemas.openxmlformats.org/officeDocument/2006/relationships/vmlDrawing" Target="../drawings/vmlDrawing63.vml"/><Relationship Id="rId6" Type="http://schemas.openxmlformats.org/officeDocument/2006/relationships/image" Target="../media/image1.emf"/><Relationship Id="rId5" Type="http://schemas.openxmlformats.org/officeDocument/2006/relationships/oleObject" Target="../embeddings/oleObject63.bin"/><Relationship Id="rId4" Type="http://schemas.openxmlformats.org/officeDocument/2006/relationships/slideMaster" Target="../slideMasters/slideMaster1.xml"/><Relationship Id="rId9" Type="http://schemas.openxmlformats.org/officeDocument/2006/relationships/image" Target="../media/image13.emf"/></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28.xml"/><Relationship Id="rId7" Type="http://schemas.openxmlformats.org/officeDocument/2006/relationships/image" Target="../media/image12.emf"/><Relationship Id="rId2" Type="http://schemas.openxmlformats.org/officeDocument/2006/relationships/tags" Target="../tags/tag127.xml"/><Relationship Id="rId1" Type="http://schemas.openxmlformats.org/officeDocument/2006/relationships/vmlDrawing" Target="../drawings/vmlDrawing64.vml"/><Relationship Id="rId6" Type="http://schemas.openxmlformats.org/officeDocument/2006/relationships/image" Target="../media/image1.emf"/><Relationship Id="rId5" Type="http://schemas.openxmlformats.org/officeDocument/2006/relationships/oleObject" Target="../embeddings/oleObject64.bin"/><Relationship Id="rId4" Type="http://schemas.openxmlformats.org/officeDocument/2006/relationships/slideMaster" Target="../slideMasters/slideMaster1.xml"/><Relationship Id="rId9" Type="http://schemas.openxmlformats.org/officeDocument/2006/relationships/image" Target="../media/image15.emf"/></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vmlDrawing" Target="../drawings/vmlDrawing65.vml"/><Relationship Id="rId6" Type="http://schemas.openxmlformats.org/officeDocument/2006/relationships/image" Target="../media/image1.emf"/><Relationship Id="rId5" Type="http://schemas.openxmlformats.org/officeDocument/2006/relationships/oleObject" Target="../embeddings/oleObject65.bin"/><Relationship Id="rId4"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vmlDrawing" Target="../drawings/vmlDrawing66.vml"/><Relationship Id="rId6" Type="http://schemas.openxmlformats.org/officeDocument/2006/relationships/image" Target="../media/image1.emf"/><Relationship Id="rId5" Type="http://schemas.openxmlformats.org/officeDocument/2006/relationships/oleObject" Target="../embeddings/oleObject66.bin"/><Relationship Id="rId4"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vmlDrawing" Target="../drawings/vmlDrawing67.vml"/><Relationship Id="rId6" Type="http://schemas.openxmlformats.org/officeDocument/2006/relationships/image" Target="../media/image1.emf"/><Relationship Id="rId5" Type="http://schemas.openxmlformats.org/officeDocument/2006/relationships/oleObject" Target="../embeddings/oleObject67.bin"/><Relationship Id="rId4"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tags" Target="../tags/tag136.xml"/><Relationship Id="rId7" Type="http://schemas.openxmlformats.org/officeDocument/2006/relationships/image" Target="../media/image16.png"/><Relationship Id="rId2" Type="http://schemas.openxmlformats.org/officeDocument/2006/relationships/tags" Target="../tags/tag135.xml"/><Relationship Id="rId1" Type="http://schemas.openxmlformats.org/officeDocument/2006/relationships/vmlDrawing" Target="../drawings/vmlDrawing68.vml"/><Relationship Id="rId6" Type="http://schemas.openxmlformats.org/officeDocument/2006/relationships/image" Target="../media/image1.emf"/><Relationship Id="rId5" Type="http://schemas.openxmlformats.org/officeDocument/2006/relationships/oleObject" Target="../embeddings/oleObject68.bin"/><Relationship Id="rId4"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vmlDrawing" Target="../drawings/vmlDrawing69.vml"/><Relationship Id="rId6" Type="http://schemas.openxmlformats.org/officeDocument/2006/relationships/image" Target="../media/image1.emf"/><Relationship Id="rId5" Type="http://schemas.openxmlformats.org/officeDocument/2006/relationships/oleObject" Target="../embeddings/oleObject69.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6.xml"/><Relationship Id="rId7" Type="http://schemas.openxmlformats.org/officeDocument/2006/relationships/image" Target="../media/image1.emf"/><Relationship Id="rId2" Type="http://schemas.openxmlformats.org/officeDocument/2006/relationships/tags" Target="../tags/tag15.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image" Target="../media/image8.jpg"/><Relationship Id="rId4"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tags" Target="../tags/tag140.xml"/><Relationship Id="rId7" Type="http://schemas.openxmlformats.org/officeDocument/2006/relationships/image" Target="../media/image16.png"/><Relationship Id="rId2" Type="http://schemas.openxmlformats.org/officeDocument/2006/relationships/tags" Target="../tags/tag139.xml"/><Relationship Id="rId1" Type="http://schemas.openxmlformats.org/officeDocument/2006/relationships/vmlDrawing" Target="../drawings/vmlDrawing70.vml"/><Relationship Id="rId6" Type="http://schemas.openxmlformats.org/officeDocument/2006/relationships/image" Target="../media/image1.emf"/><Relationship Id="rId5" Type="http://schemas.openxmlformats.org/officeDocument/2006/relationships/oleObject" Target="../embeddings/oleObject70.bin"/><Relationship Id="rId4"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tags" Target="../tags/tag142.xml"/><Relationship Id="rId7" Type="http://schemas.openxmlformats.org/officeDocument/2006/relationships/image" Target="../media/image16.png"/><Relationship Id="rId2" Type="http://schemas.openxmlformats.org/officeDocument/2006/relationships/tags" Target="../tags/tag141.xml"/><Relationship Id="rId1" Type="http://schemas.openxmlformats.org/officeDocument/2006/relationships/vmlDrawing" Target="../drawings/vmlDrawing71.vml"/><Relationship Id="rId6" Type="http://schemas.openxmlformats.org/officeDocument/2006/relationships/image" Target="../media/image1.emf"/><Relationship Id="rId5" Type="http://schemas.openxmlformats.org/officeDocument/2006/relationships/oleObject" Target="../embeddings/oleObject71.bin"/><Relationship Id="rId4"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143.xml"/><Relationship Id="rId1" Type="http://schemas.openxmlformats.org/officeDocument/2006/relationships/vmlDrawing" Target="../drawings/vmlDrawing72.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72.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144.xml"/><Relationship Id="rId1" Type="http://schemas.openxmlformats.org/officeDocument/2006/relationships/vmlDrawing" Target="../drawings/vmlDrawing73.v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73.bin"/></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microsoft.com/office/2007/relationships/hdphoto" Target="../media/hdphoto1.wdp"/><Relationship Id="rId2" Type="http://schemas.openxmlformats.org/officeDocument/2006/relationships/tags" Target="../tags/tag145.xml"/><Relationship Id="rId1" Type="http://schemas.openxmlformats.org/officeDocument/2006/relationships/vmlDrawing" Target="../drawings/vmlDrawing74.vml"/><Relationship Id="rId6" Type="http://schemas.openxmlformats.org/officeDocument/2006/relationships/image" Target="../media/image17.png"/><Relationship Id="rId5" Type="http://schemas.openxmlformats.org/officeDocument/2006/relationships/image" Target="../media/image1.emf"/><Relationship Id="rId4" Type="http://schemas.openxmlformats.org/officeDocument/2006/relationships/oleObject" Target="../embeddings/oleObject74.bin"/><Relationship Id="rId9"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_1">
    <p:bg>
      <p:bgPr>
        <a:solidFill>
          <a:schemeClr val="bg2"/>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xmlns="" id="{E03E893C-6741-453F-AB83-3BF7E47452D4}"/>
              </a:ext>
            </a:extLst>
          </p:cNvPr>
          <p:cNvGraphicFramePr>
            <a:graphicFrameLocks noChangeAspect="1"/>
          </p:cNvGraphicFramePr>
          <p:nvPr userDrawn="1">
            <p:custDataLst>
              <p:tags r:id="rId2"/>
            </p:custDataLst>
            <p:extLst>
              <p:ext uri="{D42A27DB-BD31-4B8C-83A1-F6EECF244321}">
                <p14:modId xmlns:p14="http://schemas.microsoft.com/office/powerpoint/2010/main" val="37887890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4"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xmlns="" id="{E03E893C-6741-453F-AB83-3BF7E47452D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94607D74-F512-4FC3-A30B-919D76C6342E}"/>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29" name="Forme libre : forme 28">
            <a:extLst>
              <a:ext uri="{FF2B5EF4-FFF2-40B4-BE49-F238E27FC236}">
                <a16:creationId xmlns:a16="http://schemas.microsoft.com/office/drawing/2014/main" xmlns=""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orme libre : forme 30">
            <a:extLst>
              <a:ext uri="{FF2B5EF4-FFF2-40B4-BE49-F238E27FC236}">
                <a16:creationId xmlns:a16="http://schemas.microsoft.com/office/drawing/2014/main" xmlns=""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Connecteur droit 16">
            <a:extLst>
              <a:ext uri="{FF2B5EF4-FFF2-40B4-BE49-F238E27FC236}">
                <a16:creationId xmlns:a16="http://schemas.microsoft.com/office/drawing/2014/main" xmlns="" id="{79935D5E-B7ED-4F9D-A894-6B0811A25EEF}"/>
              </a:ext>
            </a:extLst>
          </p:cNvPr>
          <p:cNvCxnSpPr>
            <a:cxnSpLocks/>
          </p:cNvCxnSpPr>
          <p:nvPr userDrawn="1"/>
        </p:nvCxnSpPr>
        <p:spPr>
          <a:xfrm>
            <a:off x="571500"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xmlns="" id="{0720AE2E-312C-4683-8989-D798355BADAA}"/>
              </a:ext>
            </a:extLst>
          </p:cNvPr>
          <p:cNvSpPr>
            <a:spLocks noGrp="1"/>
          </p:cNvSpPr>
          <p:nvPr>
            <p:ph type="ctrTitle" hasCustomPrompt="1"/>
          </p:nvPr>
        </p:nvSpPr>
        <p:spPr>
          <a:xfrm>
            <a:off x="459207" y="521852"/>
            <a:ext cx="7551997" cy="2475348"/>
          </a:xfrm>
        </p:spPr>
        <p:txBody>
          <a:bodyPr lIns="72000" anchor="t">
            <a:normAutofit/>
          </a:bodyPr>
          <a:lstStyle>
            <a:lvl1pPr algn="l">
              <a:lnSpc>
                <a:spcPct val="80000"/>
              </a:lnSpc>
              <a:defRPr sz="6000" b="1" cap="all" spc="-200" baseline="0">
                <a:solidFill>
                  <a:schemeClr val="bg1"/>
                </a:solidFill>
                <a:latin typeface="Arial Black" panose="020B0A04020102020204" pitchFamily="34" charset="0"/>
              </a:defRPr>
            </a:lvl1pPr>
          </a:lstStyle>
          <a:p>
            <a:r>
              <a:rPr lang="en-GB"/>
              <a:t>TITLE OF THE PRESENTATION</a:t>
            </a:r>
          </a:p>
        </p:txBody>
      </p:sp>
      <p:sp>
        <p:nvSpPr>
          <p:cNvPr id="24" name="Sous-titre 2">
            <a:extLst>
              <a:ext uri="{FF2B5EF4-FFF2-40B4-BE49-F238E27FC236}">
                <a16:creationId xmlns:a16="http://schemas.microsoft.com/office/drawing/2014/main" xmlns="" id="{65680EBE-7995-4156-B622-28E72E20628F}"/>
              </a:ext>
            </a:extLst>
          </p:cNvPr>
          <p:cNvSpPr>
            <a:spLocks noGrp="1"/>
          </p:cNvSpPr>
          <p:nvPr>
            <p:ph type="subTitle" idx="1" hasCustomPrompt="1"/>
          </p:nvPr>
        </p:nvSpPr>
        <p:spPr>
          <a:xfrm>
            <a:off x="459131" y="3001503"/>
            <a:ext cx="7551997" cy="424732"/>
          </a:xfrm>
          <a:prstGeom prst="rect">
            <a:avLst/>
          </a:prstGeom>
        </p:spPr>
        <p:txBody>
          <a:bodyPr wrap="square" lIns="108000" rIns="180000">
            <a:sp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of the presentation</a:t>
            </a:r>
          </a:p>
        </p:txBody>
      </p:sp>
      <p:pic>
        <p:nvPicPr>
          <p:cNvPr id="33" name="Image 32" descr="Une image contenant objet&#10;&#10;Description générée automatiquement">
            <a:extLst>
              <a:ext uri="{FF2B5EF4-FFF2-40B4-BE49-F238E27FC236}">
                <a16:creationId xmlns:a16="http://schemas.microsoft.com/office/drawing/2014/main" xmlns="" id="{EDBF095C-490F-455B-8877-BE70651A9100}"/>
              </a:ext>
            </a:extLst>
          </p:cNvPr>
          <p:cNvPicPr>
            <a:picLocks noChangeAspect="1"/>
          </p:cNvPicPr>
          <p:nvPr userDrawn="1"/>
        </p:nvPicPr>
        <p:blipFill rotWithShape="1">
          <a:blip r:embed="rId7" cstate="print">
            <a:biLevel thresh="25000"/>
            <a:extLst>
              <a:ext uri="{28A0092B-C50C-407E-A947-70E740481C1C}">
                <a14:useLocalDpi xmlns:a14="http://schemas.microsoft.com/office/drawing/2010/main" val="0"/>
              </a:ext>
            </a:extLst>
          </a:blip>
          <a:srcRect r="23242"/>
          <a:stretch/>
        </p:blipFill>
        <p:spPr>
          <a:xfrm>
            <a:off x="7680176" y="5467579"/>
            <a:ext cx="2802864" cy="649976"/>
          </a:xfrm>
          <a:prstGeom prst="rect">
            <a:avLst/>
          </a:prstGeom>
        </p:spPr>
      </p:pic>
      <p:sp>
        <p:nvSpPr>
          <p:cNvPr id="15" name="Espace réservé de la date 3">
            <a:extLst>
              <a:ext uri="{FF2B5EF4-FFF2-40B4-BE49-F238E27FC236}">
                <a16:creationId xmlns:a16="http://schemas.microsoft.com/office/drawing/2014/main" xmlns="" id="{40509EFD-4C7C-4D04-B91B-72E1A430F01B}"/>
              </a:ext>
            </a:extLst>
          </p:cNvPr>
          <p:cNvSpPr>
            <a:spLocks noGrp="1"/>
          </p:cNvSpPr>
          <p:nvPr>
            <p:ph type="dt" sz="half" idx="10"/>
          </p:nvPr>
        </p:nvSpPr>
        <p:spPr>
          <a:xfrm>
            <a:off x="459132" y="4402897"/>
            <a:ext cx="1361105" cy="215444"/>
          </a:xfrm>
          <a:prstGeom prst="rect">
            <a:avLst/>
          </a:prstGeom>
        </p:spPr>
        <p:txBody>
          <a:bodyPr wrap="none" lIns="108000" tIns="0" rIns="180000" bIns="0">
            <a:spAutoFit/>
          </a:bodyPr>
          <a:lstStyle>
            <a:lvl1pPr>
              <a:defRPr sz="1400">
                <a:solidFill>
                  <a:schemeClr val="bg1"/>
                </a:solidFill>
              </a:defRPr>
            </a:lvl1pPr>
          </a:lstStyle>
          <a:p>
            <a:fld id="{BC882573-CF8D-477B-8EF6-9CF97BBEDB1A}" type="datetime3">
              <a:rPr lang="en-GB" smtClean="0"/>
              <a:t>2 July, 2020</a:t>
            </a:fld>
            <a:endParaRPr lang="en-GB"/>
          </a:p>
        </p:txBody>
      </p:sp>
      <p:sp>
        <p:nvSpPr>
          <p:cNvPr id="16" name="Espace réservé du texte 8">
            <a:extLst>
              <a:ext uri="{FF2B5EF4-FFF2-40B4-BE49-F238E27FC236}">
                <a16:creationId xmlns:a16="http://schemas.microsoft.com/office/drawing/2014/main" xmlns="" id="{E6E47F53-A22F-4C3B-A907-D28F75530F2B}"/>
              </a:ext>
            </a:extLst>
          </p:cNvPr>
          <p:cNvSpPr>
            <a:spLocks noGrp="1"/>
          </p:cNvSpPr>
          <p:nvPr>
            <p:ph type="body" sz="quarter" idx="12" hasCustomPrompt="1"/>
          </p:nvPr>
        </p:nvSpPr>
        <p:spPr>
          <a:xfrm>
            <a:off x="459132" y="4014515"/>
            <a:ext cx="2578642" cy="369332"/>
          </a:xfrm>
          <a:prstGeom prst="rect">
            <a:avLst/>
          </a:prstGeom>
        </p:spPr>
        <p:txBody>
          <a:bodyPr wrap="none" lIns="10800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Name of the speaker</a:t>
            </a:r>
          </a:p>
        </p:txBody>
      </p:sp>
      <p:pic>
        <p:nvPicPr>
          <p:cNvPr id="14" name="Graphique 12">
            <a:extLst>
              <a:ext uri="{FF2B5EF4-FFF2-40B4-BE49-F238E27FC236}">
                <a16:creationId xmlns:a16="http://schemas.microsoft.com/office/drawing/2014/main" xmlns="" id="{EDC392AE-DD2C-4A4A-B7EE-4301D02F1617}"/>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13" name="Cadre 12">
            <a:extLst>
              <a:ext uri="{FF2B5EF4-FFF2-40B4-BE49-F238E27FC236}">
                <a16:creationId xmlns:a16="http://schemas.microsoft.com/office/drawing/2014/main" xmlns="" id="{22590B82-793B-46ED-8C13-DFD24AADC39C}"/>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869501016"/>
      </p:ext>
    </p:extLst>
  </p:cSld>
  <p:clrMapOvr>
    <a:masterClrMapping/>
  </p:clrMapOvr>
  <p:extLst>
    <p:ext uri="{DCECCB84-F9BA-43D5-87BE-67443E8EF086}">
      <p15:sldGuideLst xmlns:p15="http://schemas.microsoft.com/office/powerpoint/2012/main" xmlns="">
        <p15:guide id="1" orient="horz" pos="329" userDrawn="1">
          <p15:clr>
            <a:srgbClr val="F26B43"/>
          </p15:clr>
        </p15:guide>
        <p15:guide id="2" orient="horz" pos="1886" userDrawn="1">
          <p15:clr>
            <a:srgbClr val="F26B43"/>
          </p15:clr>
        </p15:guide>
        <p15:guide id="4" orient="horz" pos="3317" userDrawn="1">
          <p15:clr>
            <a:srgbClr val="F26B43"/>
          </p15:clr>
        </p15:guide>
        <p15:guide id="5" orient="horz" pos="3917" userDrawn="1">
          <p15:clr>
            <a:srgbClr val="F26B43"/>
          </p15:clr>
        </p15:guide>
        <p15:guide id="6" pos="288" userDrawn="1">
          <p15:clr>
            <a:srgbClr val="F26B43"/>
          </p15:clr>
        </p15:guide>
        <p15:guide id="7" pos="357"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hapter_Dark Blue Bg">
    <p:bg>
      <p:bgPr>
        <a:solidFill>
          <a:schemeClr val="accent1"/>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xmlns="" id="{60ABFA1E-B316-436E-9376-68EB419FC111}"/>
              </a:ext>
            </a:extLst>
          </p:cNvPr>
          <p:cNvGraphicFramePr>
            <a:graphicFrameLocks noChangeAspect="1"/>
          </p:cNvGraphicFramePr>
          <p:nvPr userDrawn="1">
            <p:custDataLst>
              <p:tags r:id="rId2"/>
            </p:custDataLst>
            <p:extLst>
              <p:ext uri="{D42A27DB-BD31-4B8C-83A1-F6EECF244321}">
                <p14:modId xmlns:p14="http://schemas.microsoft.com/office/powerpoint/2010/main" val="259928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6"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xmlns="" id="{60ABFA1E-B316-436E-9376-68EB419FC11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xmlns="" id="{090B98A0-6801-4768-B6F7-29BDCE8AEFAF}"/>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xmlns=""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xmlns=""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2" name="Espace réservé du texte 11">
            <a:extLst>
              <a:ext uri="{FF2B5EF4-FFF2-40B4-BE49-F238E27FC236}">
                <a16:creationId xmlns:a16="http://schemas.microsoft.com/office/drawing/2014/main" xmlns=""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a:t>0</a:t>
            </a:r>
          </a:p>
        </p:txBody>
      </p:sp>
      <p:sp>
        <p:nvSpPr>
          <p:cNvPr id="15" name="Title 1">
            <a:extLst>
              <a:ext uri="{FF2B5EF4-FFF2-40B4-BE49-F238E27FC236}">
                <a16:creationId xmlns:a16="http://schemas.microsoft.com/office/drawing/2014/main" xmlns=""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a:t>Title of the chapter</a:t>
            </a:r>
          </a:p>
        </p:txBody>
      </p:sp>
      <p:sp>
        <p:nvSpPr>
          <p:cNvPr id="19" name="Espace réservé du texte 2">
            <a:extLst>
              <a:ext uri="{FF2B5EF4-FFF2-40B4-BE49-F238E27FC236}">
                <a16:creationId xmlns:a16="http://schemas.microsoft.com/office/drawing/2014/main" xmlns="" id="{9D0DDBF5-15A9-48AF-8154-A223158BFEC2}"/>
              </a:ext>
            </a:extLst>
          </p:cNvPr>
          <p:cNvSpPr>
            <a:spLocks noGrp="1"/>
          </p:cNvSpPr>
          <p:nvPr>
            <p:ph type="body" idx="1" hasCustomPrompt="1"/>
          </p:nvPr>
        </p:nvSpPr>
        <p:spPr>
          <a:xfrm>
            <a:off x="452215" y="2816932"/>
            <a:ext cx="7551996" cy="461665"/>
          </a:xfrm>
          <a:prstGeom prst="rect">
            <a:avLst/>
          </a:prstGeo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of the chapter</a:t>
            </a:r>
          </a:p>
        </p:txBody>
      </p:sp>
      <p:pic>
        <p:nvPicPr>
          <p:cNvPr id="18" name="Graphique 8">
            <a:extLst>
              <a:ext uri="{FF2B5EF4-FFF2-40B4-BE49-F238E27FC236}">
                <a16:creationId xmlns:a16="http://schemas.microsoft.com/office/drawing/2014/main" xmlns="" id="{44FFDEA7-E33B-4F69-A94F-C24D4C06C366}"/>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21" name="Espace réservé du numéro de diapositive 2">
            <a:extLst>
              <a:ext uri="{FF2B5EF4-FFF2-40B4-BE49-F238E27FC236}">
                <a16:creationId xmlns:a16="http://schemas.microsoft.com/office/drawing/2014/main" xmlns="" id="{55EF3A58-D397-4CE4-A40D-2D27231A07FB}"/>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22" name="Espace réservé du pied de page 4">
            <a:extLst>
              <a:ext uri="{FF2B5EF4-FFF2-40B4-BE49-F238E27FC236}">
                <a16:creationId xmlns:a16="http://schemas.microsoft.com/office/drawing/2014/main" xmlns="" id="{87E7F813-4752-4D6D-9FC9-975E797C55BA}"/>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6" name="Cadre 15">
            <a:extLst>
              <a:ext uri="{FF2B5EF4-FFF2-40B4-BE49-F238E27FC236}">
                <a16:creationId xmlns:a16="http://schemas.microsoft.com/office/drawing/2014/main" xmlns="" id="{E81ECE1A-DB67-4F86-BCE5-A86D8283DC23}"/>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667041826"/>
      </p:ext>
    </p:extLst>
  </p:cSld>
  <p:clrMapOvr>
    <a:masterClrMapping/>
  </p:clrMapOvr>
  <p:extLst>
    <p:ext uri="{DCECCB84-F9BA-43D5-87BE-67443E8EF086}">
      <p15:sldGuideLst xmlns:p15="http://schemas.microsoft.com/office/powerpoint/2012/main" xmlns="">
        <p15:guide id="1" pos="288">
          <p15:clr>
            <a:srgbClr val="F26B43"/>
          </p15:clr>
        </p15:guide>
        <p15:guide id="2" pos="360">
          <p15:clr>
            <a:srgbClr val="A4A3A4"/>
          </p15:clr>
        </p15:guide>
        <p15:guide id="3" orient="horz" pos="3906" userDrawn="1">
          <p15:clr>
            <a:srgbClr val="F26B43"/>
          </p15:clr>
        </p15:guide>
        <p15:guide id="4" orient="horz" pos="4156"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_Blue Bg">
    <p:bg>
      <p:bgPr>
        <a:solidFill>
          <a:schemeClr val="bg2"/>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xmlns="" id="{60ABFA1E-B316-436E-9376-68EB419FC111}"/>
              </a:ext>
            </a:extLst>
          </p:cNvPr>
          <p:cNvGraphicFramePr>
            <a:graphicFrameLocks noChangeAspect="1"/>
          </p:cNvGraphicFramePr>
          <p:nvPr userDrawn="1">
            <p:custDataLst>
              <p:tags r:id="rId2"/>
            </p:custDataLst>
            <p:extLst>
              <p:ext uri="{D42A27DB-BD31-4B8C-83A1-F6EECF244321}">
                <p14:modId xmlns:p14="http://schemas.microsoft.com/office/powerpoint/2010/main" val="38098050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70"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xmlns="" id="{60ABFA1E-B316-436E-9376-68EB419FC11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xmlns="" id="{090B98A0-6801-4768-B6F7-29BDCE8AEFAF}"/>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xmlns=""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xmlns=""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2" name="Espace réservé du texte 11">
            <a:extLst>
              <a:ext uri="{FF2B5EF4-FFF2-40B4-BE49-F238E27FC236}">
                <a16:creationId xmlns:a16="http://schemas.microsoft.com/office/drawing/2014/main" xmlns=""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a:t>0</a:t>
            </a:r>
          </a:p>
        </p:txBody>
      </p:sp>
      <p:sp>
        <p:nvSpPr>
          <p:cNvPr id="15" name="Title 1">
            <a:extLst>
              <a:ext uri="{FF2B5EF4-FFF2-40B4-BE49-F238E27FC236}">
                <a16:creationId xmlns:a16="http://schemas.microsoft.com/office/drawing/2014/main" xmlns=""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a:t>Title of the chapter</a:t>
            </a:r>
          </a:p>
        </p:txBody>
      </p:sp>
      <p:sp>
        <p:nvSpPr>
          <p:cNvPr id="19" name="Espace réservé du texte 2">
            <a:extLst>
              <a:ext uri="{FF2B5EF4-FFF2-40B4-BE49-F238E27FC236}">
                <a16:creationId xmlns:a16="http://schemas.microsoft.com/office/drawing/2014/main" xmlns="" id="{9D0DDBF5-15A9-48AF-8154-A223158BFEC2}"/>
              </a:ext>
            </a:extLst>
          </p:cNvPr>
          <p:cNvSpPr>
            <a:spLocks noGrp="1"/>
          </p:cNvSpPr>
          <p:nvPr>
            <p:ph type="body" idx="1" hasCustomPrompt="1"/>
          </p:nvPr>
        </p:nvSpPr>
        <p:spPr>
          <a:xfrm>
            <a:off x="452215" y="2816932"/>
            <a:ext cx="7551996" cy="461665"/>
          </a:xfrm>
          <a:prstGeom prst="rect">
            <a:avLst/>
          </a:prstGeo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of the chapter</a:t>
            </a:r>
          </a:p>
        </p:txBody>
      </p:sp>
      <p:pic>
        <p:nvPicPr>
          <p:cNvPr id="18" name="Graphique 8">
            <a:extLst>
              <a:ext uri="{FF2B5EF4-FFF2-40B4-BE49-F238E27FC236}">
                <a16:creationId xmlns:a16="http://schemas.microsoft.com/office/drawing/2014/main" xmlns="" id="{D3C70FEB-0084-4E37-8AC4-3A50B2EA0562}"/>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21" name="Espace réservé du numéro de diapositive 2">
            <a:extLst>
              <a:ext uri="{FF2B5EF4-FFF2-40B4-BE49-F238E27FC236}">
                <a16:creationId xmlns:a16="http://schemas.microsoft.com/office/drawing/2014/main" xmlns="" id="{97928A40-4AA3-49EF-9556-BDB555D654B8}"/>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22" name="Espace réservé du pied de page 4">
            <a:extLst>
              <a:ext uri="{FF2B5EF4-FFF2-40B4-BE49-F238E27FC236}">
                <a16:creationId xmlns:a16="http://schemas.microsoft.com/office/drawing/2014/main" xmlns="" id="{F59241AE-0D4A-4924-9503-149B6B5F1252}"/>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6" name="Cadre 15">
            <a:extLst>
              <a:ext uri="{FF2B5EF4-FFF2-40B4-BE49-F238E27FC236}">
                <a16:creationId xmlns:a16="http://schemas.microsoft.com/office/drawing/2014/main" xmlns="" id="{6A89F2A7-85CF-443A-9A03-D2C9856F3D03}"/>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386586534"/>
      </p:ext>
    </p:extLst>
  </p:cSld>
  <p:clrMapOvr>
    <a:masterClrMapping/>
  </p:clrMapOvr>
  <p:extLst>
    <p:ext uri="{DCECCB84-F9BA-43D5-87BE-67443E8EF086}">
      <p15:sldGuideLst xmlns:p15="http://schemas.microsoft.com/office/powerpoint/2012/main" xmlns="">
        <p15:guide id="1" pos="288">
          <p15:clr>
            <a:srgbClr val="F26B43"/>
          </p15:clr>
        </p15:guide>
        <p15:guide id="2" pos="360">
          <p15:clr>
            <a:srgbClr val="A4A3A4"/>
          </p15:clr>
        </p15:guide>
        <p15:guide id="3" orient="horz" pos="3906" userDrawn="1">
          <p15:clr>
            <a:srgbClr val="F26B43"/>
          </p15:clr>
        </p15:guide>
        <p15:guide id="4" orient="horz" pos="4156" userDrawn="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hapter_Turquoise Bg">
    <p:bg>
      <p:bgPr>
        <a:solidFill>
          <a:schemeClr val="tx2"/>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xmlns="" id="{60ABFA1E-B316-436E-9376-68EB419FC111}"/>
              </a:ext>
            </a:extLst>
          </p:cNvPr>
          <p:cNvGraphicFramePr>
            <a:graphicFrameLocks noChangeAspect="1"/>
          </p:cNvGraphicFramePr>
          <p:nvPr userDrawn="1">
            <p:custDataLst>
              <p:tags r:id="rId2"/>
            </p:custDataLst>
            <p:extLst>
              <p:ext uri="{D42A27DB-BD31-4B8C-83A1-F6EECF244321}">
                <p14:modId xmlns:p14="http://schemas.microsoft.com/office/powerpoint/2010/main" val="22424810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4"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xmlns="" id="{60ABFA1E-B316-436E-9376-68EB419FC11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xmlns="" id="{090B98A0-6801-4768-B6F7-29BDCE8AEFAF}"/>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xmlns=""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xmlns=""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2" name="Espace réservé du texte 11">
            <a:extLst>
              <a:ext uri="{FF2B5EF4-FFF2-40B4-BE49-F238E27FC236}">
                <a16:creationId xmlns:a16="http://schemas.microsoft.com/office/drawing/2014/main" xmlns=""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a:t>0</a:t>
            </a:r>
          </a:p>
        </p:txBody>
      </p:sp>
      <p:sp>
        <p:nvSpPr>
          <p:cNvPr id="15" name="Title 1">
            <a:extLst>
              <a:ext uri="{FF2B5EF4-FFF2-40B4-BE49-F238E27FC236}">
                <a16:creationId xmlns:a16="http://schemas.microsoft.com/office/drawing/2014/main" xmlns=""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a:t>Title of the chapter</a:t>
            </a:r>
          </a:p>
        </p:txBody>
      </p:sp>
      <p:sp>
        <p:nvSpPr>
          <p:cNvPr id="19" name="Espace réservé du texte 2">
            <a:extLst>
              <a:ext uri="{FF2B5EF4-FFF2-40B4-BE49-F238E27FC236}">
                <a16:creationId xmlns:a16="http://schemas.microsoft.com/office/drawing/2014/main" xmlns="" id="{9D0DDBF5-15A9-48AF-8154-A223158BFEC2}"/>
              </a:ext>
            </a:extLst>
          </p:cNvPr>
          <p:cNvSpPr>
            <a:spLocks noGrp="1"/>
          </p:cNvSpPr>
          <p:nvPr>
            <p:ph type="body" idx="1" hasCustomPrompt="1"/>
          </p:nvPr>
        </p:nvSpPr>
        <p:spPr>
          <a:xfrm>
            <a:off x="452215" y="2816932"/>
            <a:ext cx="7551996" cy="461665"/>
          </a:xfrm>
          <a:prstGeom prst="rect">
            <a:avLst/>
          </a:prstGeo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of the chapter</a:t>
            </a:r>
          </a:p>
        </p:txBody>
      </p:sp>
      <p:pic>
        <p:nvPicPr>
          <p:cNvPr id="20" name="Graphique 8">
            <a:extLst>
              <a:ext uri="{FF2B5EF4-FFF2-40B4-BE49-F238E27FC236}">
                <a16:creationId xmlns:a16="http://schemas.microsoft.com/office/drawing/2014/main" xmlns="" id="{45E8C3F4-2490-401C-BFA7-37816AAE0F9C}"/>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21" name="Espace réservé du numéro de diapositive 2">
            <a:extLst>
              <a:ext uri="{FF2B5EF4-FFF2-40B4-BE49-F238E27FC236}">
                <a16:creationId xmlns:a16="http://schemas.microsoft.com/office/drawing/2014/main" xmlns="" id="{D1EEABA1-A797-42A3-88FC-A0BE2A9BB982}"/>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22" name="Espace réservé du pied de page 4">
            <a:extLst>
              <a:ext uri="{FF2B5EF4-FFF2-40B4-BE49-F238E27FC236}">
                <a16:creationId xmlns:a16="http://schemas.microsoft.com/office/drawing/2014/main" xmlns="" id="{8E0CC66F-2823-4F24-845C-C4CBB5EDF455}"/>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6" name="Cadre 15">
            <a:extLst>
              <a:ext uri="{FF2B5EF4-FFF2-40B4-BE49-F238E27FC236}">
                <a16:creationId xmlns:a16="http://schemas.microsoft.com/office/drawing/2014/main" xmlns="" id="{C0ED4626-A3F3-4EB6-B615-E33DF81FC2E9}"/>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391599018"/>
      </p:ext>
    </p:extLst>
  </p:cSld>
  <p:clrMapOvr>
    <a:masterClrMapping/>
  </p:clrMapOvr>
  <p:extLst>
    <p:ext uri="{DCECCB84-F9BA-43D5-87BE-67443E8EF086}">
      <p15:sldGuideLst xmlns:p15="http://schemas.microsoft.com/office/powerpoint/2012/main" xmlns="">
        <p15:guide id="1" pos="288">
          <p15:clr>
            <a:srgbClr val="F26B43"/>
          </p15:clr>
        </p15:guide>
        <p15:guide id="2" pos="360">
          <p15:clr>
            <a:srgbClr val="A4A3A4"/>
          </p15:clr>
        </p15:guide>
        <p15:guide id="3" orient="horz" pos="3906" userDrawn="1">
          <p15:clr>
            <a:srgbClr val="F26B43"/>
          </p15:clr>
        </p15:guide>
        <p15:guide id="4" orient="horz" pos="4156" userDrawn="1">
          <p15:clr>
            <a:srgbClr val="F26B43"/>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hapter_Violet Bg">
    <p:bg>
      <p:bgPr>
        <a:solidFill>
          <a:schemeClr val="accent4"/>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xmlns="" id="{60ABFA1E-B316-436E-9376-68EB419FC111}"/>
              </a:ext>
            </a:extLst>
          </p:cNvPr>
          <p:cNvGraphicFramePr>
            <a:graphicFrameLocks noChangeAspect="1"/>
          </p:cNvGraphicFramePr>
          <p:nvPr userDrawn="1">
            <p:custDataLst>
              <p:tags r:id="rId2"/>
            </p:custDataLst>
            <p:extLst>
              <p:ext uri="{D42A27DB-BD31-4B8C-83A1-F6EECF244321}">
                <p14:modId xmlns:p14="http://schemas.microsoft.com/office/powerpoint/2010/main" val="5627698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8"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xmlns="" id="{60ABFA1E-B316-436E-9376-68EB419FC11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xmlns="" id="{090B98A0-6801-4768-B6F7-29BDCE8AEFAF}"/>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xmlns=""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xmlns=""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2" name="Espace réservé du texte 11">
            <a:extLst>
              <a:ext uri="{FF2B5EF4-FFF2-40B4-BE49-F238E27FC236}">
                <a16:creationId xmlns:a16="http://schemas.microsoft.com/office/drawing/2014/main" xmlns=""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a:t>0</a:t>
            </a:r>
          </a:p>
        </p:txBody>
      </p:sp>
      <p:sp>
        <p:nvSpPr>
          <p:cNvPr id="15" name="Title 1">
            <a:extLst>
              <a:ext uri="{FF2B5EF4-FFF2-40B4-BE49-F238E27FC236}">
                <a16:creationId xmlns:a16="http://schemas.microsoft.com/office/drawing/2014/main" xmlns=""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a:t>Title of the chapter</a:t>
            </a:r>
          </a:p>
        </p:txBody>
      </p:sp>
      <p:sp>
        <p:nvSpPr>
          <p:cNvPr id="19" name="Espace réservé du texte 2">
            <a:extLst>
              <a:ext uri="{FF2B5EF4-FFF2-40B4-BE49-F238E27FC236}">
                <a16:creationId xmlns:a16="http://schemas.microsoft.com/office/drawing/2014/main" xmlns="" id="{9D0DDBF5-15A9-48AF-8154-A223158BFEC2}"/>
              </a:ext>
            </a:extLst>
          </p:cNvPr>
          <p:cNvSpPr>
            <a:spLocks noGrp="1"/>
          </p:cNvSpPr>
          <p:nvPr>
            <p:ph type="body" idx="1" hasCustomPrompt="1"/>
          </p:nvPr>
        </p:nvSpPr>
        <p:spPr>
          <a:xfrm>
            <a:off x="452215" y="2816932"/>
            <a:ext cx="7551996" cy="461665"/>
          </a:xfrm>
          <a:prstGeom prst="rect">
            <a:avLst/>
          </a:prstGeo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of the chapter</a:t>
            </a:r>
          </a:p>
        </p:txBody>
      </p:sp>
      <p:pic>
        <p:nvPicPr>
          <p:cNvPr id="21" name="Graphique 8">
            <a:extLst>
              <a:ext uri="{FF2B5EF4-FFF2-40B4-BE49-F238E27FC236}">
                <a16:creationId xmlns:a16="http://schemas.microsoft.com/office/drawing/2014/main" xmlns="" id="{18AF53AA-F64F-40A2-BA18-E39CF0E6D61F}"/>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6" name="Cadre 15">
            <a:extLst>
              <a:ext uri="{FF2B5EF4-FFF2-40B4-BE49-F238E27FC236}">
                <a16:creationId xmlns:a16="http://schemas.microsoft.com/office/drawing/2014/main" xmlns="" id="{15CED403-6235-4519-AC36-931AED17B468}"/>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549063650"/>
      </p:ext>
    </p:extLst>
  </p:cSld>
  <p:clrMapOvr>
    <a:masterClrMapping/>
  </p:clrMapOvr>
  <p:extLst>
    <p:ext uri="{DCECCB84-F9BA-43D5-87BE-67443E8EF086}">
      <p15:sldGuideLst xmlns:p15="http://schemas.microsoft.com/office/powerpoint/2012/main" xmlns="">
        <p15:guide id="1" pos="288">
          <p15:clr>
            <a:srgbClr val="F26B43"/>
          </p15:clr>
        </p15:guide>
        <p15:guide id="2" pos="360">
          <p15:clr>
            <a:srgbClr val="A4A3A4"/>
          </p15:clr>
        </p15:guide>
        <p15:guide id="3" orient="horz" pos="3906" userDrawn="1">
          <p15:clr>
            <a:srgbClr val="F26B43"/>
          </p15:clr>
        </p15:guide>
        <p15:guide id="4" orient="horz" pos="4156" userDrawn="1">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13" name="Text Placeholder 5">
            <a:extLst>
              <a:ext uri="{FF2B5EF4-FFF2-40B4-BE49-F238E27FC236}">
                <a16:creationId xmlns:a16="http://schemas.microsoft.com/office/drawing/2014/main" xmlns="" id="{E0F3E5E8-952B-4834-9B88-873140980343}"/>
              </a:ext>
            </a:extLst>
          </p:cNvPr>
          <p:cNvSpPr>
            <a:spLocks noGrp="1"/>
          </p:cNvSpPr>
          <p:nvPr>
            <p:ph type="body" sz="quarter" idx="16" hasCustomPrompt="1"/>
          </p:nvPr>
        </p:nvSpPr>
        <p:spPr>
          <a:xfrm>
            <a:off x="399865" y="1346865"/>
            <a:ext cx="2383767" cy="353943"/>
          </a:xfrm>
          <a:prstGeom prst="rect">
            <a:avLst/>
          </a:prstGeom>
          <a:noFill/>
        </p:spPr>
        <p:txBody>
          <a:bodyPr wrap="none" lIns="108000" rIns="108000" bIns="0">
            <a:spAutoFit/>
          </a:bodyPr>
          <a:lstStyle>
            <a:lvl1pPr marL="0" indent="0">
              <a:buNone/>
              <a:defRPr sz="2000">
                <a:solidFill>
                  <a:schemeClr val="tx2"/>
                </a:solidFill>
              </a:defRPr>
            </a:lvl1pPr>
          </a:lstStyle>
          <a:p>
            <a:pPr lvl="0"/>
            <a:r>
              <a:rPr lang="en-GB"/>
              <a:t>Subtitle of the slide</a:t>
            </a:r>
          </a:p>
        </p:txBody>
      </p:sp>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16666614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42"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xmlns="" id="{1703231E-4063-4D72-A4F3-5BF19050C303}"/>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0" name="Content Placeholder 2">
            <a:extLst>
              <a:ext uri="{FF2B5EF4-FFF2-40B4-BE49-F238E27FC236}">
                <a16:creationId xmlns:a16="http://schemas.microsoft.com/office/drawing/2014/main" xmlns="" id="{58EBDB8A-A132-411F-B6B9-59DC085B79E1}"/>
              </a:ext>
            </a:extLst>
          </p:cNvPr>
          <p:cNvSpPr>
            <a:spLocks noGrp="1"/>
          </p:cNvSpPr>
          <p:nvPr>
            <p:ph idx="15" hasCustomPrompt="1"/>
          </p:nvPr>
        </p:nvSpPr>
        <p:spPr>
          <a:xfrm>
            <a:off x="6280958" y="1808820"/>
            <a:ext cx="5511194" cy="3868080"/>
          </a:xfrm>
          <a:prstGeom prst="rect">
            <a:avLst/>
          </a:prstGeo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6" name="Espace réservé du numéro de diapositive 5">
            <a:extLst>
              <a:ext uri="{FF2B5EF4-FFF2-40B4-BE49-F238E27FC236}">
                <a16:creationId xmlns:a16="http://schemas.microsoft.com/office/drawing/2014/main" xmlns="" id="{84B133EB-BD49-4C88-BF23-773A2466DB44}"/>
              </a:ext>
            </a:extLst>
          </p:cNvPr>
          <p:cNvSpPr>
            <a:spLocks noGrp="1"/>
          </p:cNvSpPr>
          <p:nvPr>
            <p:ph type="sldNum" sz="quarter" idx="17"/>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7" name="Titre 6">
            <a:extLst>
              <a:ext uri="{FF2B5EF4-FFF2-40B4-BE49-F238E27FC236}">
                <a16:creationId xmlns:a16="http://schemas.microsoft.com/office/drawing/2014/main" xmlns="" id="{A8E7ED9E-A328-4987-9140-8AE92695412D}"/>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11" name="Text Placeholder 8">
            <a:extLst>
              <a:ext uri="{FF2B5EF4-FFF2-40B4-BE49-F238E27FC236}">
                <a16:creationId xmlns:a16="http://schemas.microsoft.com/office/drawing/2014/main" xmlns="" id="{1280ACD6-00A9-4C39-A87C-3E9B0191EBEA}"/>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2" name="Cadre 11">
            <a:extLst>
              <a:ext uri="{FF2B5EF4-FFF2-40B4-BE49-F238E27FC236}">
                <a16:creationId xmlns:a16="http://schemas.microsoft.com/office/drawing/2014/main" xmlns="" id="{F50CF662-962A-4D81-AF40-CA76C70585C9}"/>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909548647"/>
      </p:ext>
    </p:extLst>
  </p:cSld>
  <p:clrMapOvr>
    <a:masterClrMapping/>
  </p:clrMapOvr>
  <p:extLst>
    <p:ext uri="{DCECCB84-F9BA-43D5-87BE-67443E8EF086}">
      <p15:sldGuideLst xmlns:p15="http://schemas.microsoft.com/office/powerpoint/2012/main" xmlns="">
        <p15:guide id="1" pos="248">
          <p15:clr>
            <a:srgbClr val="F26B43"/>
          </p15:clr>
        </p15:guide>
        <p15:guide id="2" pos="7425">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s with divider">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40484926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6"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xmlns="" id="{1703231E-4063-4D72-A4F3-5BF19050C303}"/>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10" name="Content Placeholder 2">
            <a:extLst>
              <a:ext uri="{FF2B5EF4-FFF2-40B4-BE49-F238E27FC236}">
                <a16:creationId xmlns:a16="http://schemas.microsoft.com/office/drawing/2014/main" xmlns="" id="{58EBDB8A-A132-411F-B6B9-59DC085B79E1}"/>
              </a:ext>
            </a:extLst>
          </p:cNvPr>
          <p:cNvSpPr>
            <a:spLocks noGrp="1"/>
          </p:cNvSpPr>
          <p:nvPr>
            <p:ph idx="15" hasCustomPrompt="1"/>
          </p:nvPr>
        </p:nvSpPr>
        <p:spPr>
          <a:xfrm>
            <a:off x="6280958" y="1808820"/>
            <a:ext cx="5511194" cy="3868080"/>
          </a:xfrm>
          <a:prstGeom prst="rect">
            <a:avLst/>
          </a:prstGeo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6" name="Espace réservé du numéro de diapositive 5">
            <a:extLst>
              <a:ext uri="{FF2B5EF4-FFF2-40B4-BE49-F238E27FC236}">
                <a16:creationId xmlns:a16="http://schemas.microsoft.com/office/drawing/2014/main" xmlns="" id="{84B133EB-BD49-4C88-BF23-773A2466DB44}"/>
              </a:ext>
            </a:extLst>
          </p:cNvPr>
          <p:cNvSpPr>
            <a:spLocks noGrp="1"/>
          </p:cNvSpPr>
          <p:nvPr>
            <p:ph type="sldNum" sz="quarter" idx="17"/>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7" name="Titre 6">
            <a:extLst>
              <a:ext uri="{FF2B5EF4-FFF2-40B4-BE49-F238E27FC236}">
                <a16:creationId xmlns:a16="http://schemas.microsoft.com/office/drawing/2014/main" xmlns="" id="{A8E7ED9E-A328-4987-9140-8AE92695412D}"/>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11" name="Text Placeholder 8">
            <a:extLst>
              <a:ext uri="{FF2B5EF4-FFF2-40B4-BE49-F238E27FC236}">
                <a16:creationId xmlns:a16="http://schemas.microsoft.com/office/drawing/2014/main" xmlns="" id="{1280ACD6-00A9-4C39-A87C-3E9B0191EBEA}"/>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cxnSp>
        <p:nvCxnSpPr>
          <p:cNvPr id="12" name="Straight Connector 35">
            <a:extLst>
              <a:ext uri="{FF2B5EF4-FFF2-40B4-BE49-F238E27FC236}">
                <a16:creationId xmlns:a16="http://schemas.microsoft.com/office/drawing/2014/main" xmlns="" id="{C67592C2-0DB8-4942-A571-6655A988B75E}"/>
              </a:ext>
            </a:extLst>
          </p:cNvPr>
          <p:cNvCxnSpPr>
            <a:cxnSpLocks/>
          </p:cNvCxnSpPr>
          <p:nvPr userDrawn="1"/>
        </p:nvCxnSpPr>
        <p:spPr>
          <a:xfrm flipV="1">
            <a:off x="6095938"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4" name="Cadre 13">
            <a:extLst>
              <a:ext uri="{FF2B5EF4-FFF2-40B4-BE49-F238E27FC236}">
                <a16:creationId xmlns:a16="http://schemas.microsoft.com/office/drawing/2014/main" xmlns="" id="{4D96FD51-B9F2-4FE7-B772-503E351E5893}"/>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 Placeholder 5">
            <a:extLst>
              <a:ext uri="{FF2B5EF4-FFF2-40B4-BE49-F238E27FC236}">
                <a16:creationId xmlns:a16="http://schemas.microsoft.com/office/drawing/2014/main" xmlns="" id="{4C0DD1BE-AC17-4952-9446-02C5E9403249}"/>
              </a:ext>
            </a:extLst>
          </p:cNvPr>
          <p:cNvSpPr>
            <a:spLocks noGrp="1"/>
          </p:cNvSpPr>
          <p:nvPr>
            <p:ph type="body" sz="quarter" idx="16" hasCustomPrompt="1"/>
          </p:nvPr>
        </p:nvSpPr>
        <p:spPr>
          <a:xfrm>
            <a:off x="399865" y="1346865"/>
            <a:ext cx="2383767" cy="353943"/>
          </a:xfrm>
          <a:prstGeom prst="rect">
            <a:avLst/>
          </a:prstGeom>
          <a:noFill/>
        </p:spPr>
        <p:txBody>
          <a:bodyPr wrap="none" lIns="108000" rIns="108000" bIns="0">
            <a:spAutoFit/>
          </a:bodyPr>
          <a:lstStyle>
            <a:lvl1pPr marL="0" indent="0">
              <a:buNone/>
              <a:defRPr sz="2000">
                <a:solidFill>
                  <a:schemeClr val="tx2"/>
                </a:solidFill>
              </a:defRPr>
            </a:lvl1pPr>
          </a:lstStyle>
          <a:p>
            <a:pPr lvl="0"/>
            <a:r>
              <a:rPr lang="en-GB"/>
              <a:t>Subtitle of the slide</a:t>
            </a:r>
          </a:p>
        </p:txBody>
      </p:sp>
    </p:spTree>
    <p:extLst>
      <p:ext uri="{BB962C8B-B14F-4D97-AF65-F5344CB8AC3E}">
        <p14:creationId xmlns:p14="http://schemas.microsoft.com/office/powerpoint/2010/main" val="959337293"/>
      </p:ext>
    </p:extLst>
  </p:cSld>
  <p:clrMapOvr>
    <a:masterClrMapping/>
  </p:clrMapOvr>
  <p:extLst>
    <p:ext uri="{DCECCB84-F9BA-43D5-87BE-67443E8EF086}">
      <p15:sldGuideLst xmlns:p15="http://schemas.microsoft.com/office/powerpoint/2012/main" xmlns="">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14907767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90"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xmlns="" id="{1703231E-4063-4D72-A4F3-5BF19050C303}"/>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US"/>
              <a:t>Click to change the text styles on the slide master</a:t>
            </a:r>
          </a:p>
          <a:p>
            <a:pPr lvl="1"/>
            <a:r>
              <a:rPr lang="en-GB"/>
              <a:t>Second level</a:t>
            </a:r>
          </a:p>
          <a:p>
            <a:pPr lvl="2"/>
            <a:r>
              <a:rPr lang="en-GB"/>
              <a:t>Third level</a:t>
            </a:r>
          </a:p>
        </p:txBody>
      </p:sp>
      <p:sp>
        <p:nvSpPr>
          <p:cNvPr id="11" name="Espace réservé du numéro de diapositive 10">
            <a:extLst>
              <a:ext uri="{FF2B5EF4-FFF2-40B4-BE49-F238E27FC236}">
                <a16:creationId xmlns:a16="http://schemas.microsoft.com/office/drawing/2014/main" xmlns="" id="{D13C9137-663D-49DC-8F1F-B4154A1768F8}"/>
              </a:ext>
            </a:extLst>
          </p:cNvPr>
          <p:cNvSpPr>
            <a:spLocks noGrp="1"/>
          </p:cNvSpPr>
          <p:nvPr>
            <p:ph type="sldNum" sz="quarter" idx="14"/>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10" name="Content Placeholder 2">
            <a:extLst>
              <a:ext uri="{FF2B5EF4-FFF2-40B4-BE49-F238E27FC236}">
                <a16:creationId xmlns:a16="http://schemas.microsoft.com/office/drawing/2014/main" xmlns="" id="{58EBDB8A-A132-411F-B6B9-59DC085B79E1}"/>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US"/>
              <a:t>Click to change the text styles on the slide master</a:t>
            </a:r>
          </a:p>
          <a:p>
            <a:pPr lvl="1"/>
            <a:r>
              <a:rPr lang="en-GB"/>
              <a:t>Second level</a:t>
            </a:r>
          </a:p>
          <a:p>
            <a:pPr lvl="2"/>
            <a:r>
              <a:rPr lang="en-GB"/>
              <a:t>Third level</a:t>
            </a:r>
          </a:p>
        </p:txBody>
      </p:sp>
      <p:sp>
        <p:nvSpPr>
          <p:cNvPr id="12" name="Content Placeholder 2">
            <a:extLst>
              <a:ext uri="{FF2B5EF4-FFF2-40B4-BE49-F238E27FC236}">
                <a16:creationId xmlns:a16="http://schemas.microsoft.com/office/drawing/2014/main" xmlns="" id="{DACE61B7-02B5-4E0A-8D96-29AA5F2E9A05}"/>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US"/>
              <a:t>Click to change the text styles on the slide master</a:t>
            </a:r>
          </a:p>
          <a:p>
            <a:pPr lvl="1"/>
            <a:r>
              <a:rPr lang="en-GB"/>
              <a:t>Second level </a:t>
            </a:r>
          </a:p>
          <a:p>
            <a:pPr lvl="2"/>
            <a:r>
              <a:rPr lang="en-GB"/>
              <a:t>Third level</a:t>
            </a:r>
          </a:p>
        </p:txBody>
      </p:sp>
      <p:sp>
        <p:nvSpPr>
          <p:cNvPr id="6" name="Titre 5">
            <a:extLst>
              <a:ext uri="{FF2B5EF4-FFF2-40B4-BE49-F238E27FC236}">
                <a16:creationId xmlns:a16="http://schemas.microsoft.com/office/drawing/2014/main" xmlns="" id="{826B9503-2AC4-450D-A0D4-5019A3085BE9}"/>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14" name="Text Placeholder 8">
            <a:extLst>
              <a:ext uri="{FF2B5EF4-FFF2-40B4-BE49-F238E27FC236}">
                <a16:creationId xmlns:a16="http://schemas.microsoft.com/office/drawing/2014/main" xmlns="" id="{20B967EF-526B-42DF-870F-C27D85C3749D}"/>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7" name="Cadre 16">
            <a:extLst>
              <a:ext uri="{FF2B5EF4-FFF2-40B4-BE49-F238E27FC236}">
                <a16:creationId xmlns:a16="http://schemas.microsoft.com/office/drawing/2014/main" xmlns="" id="{05F617A1-E6DF-48EA-BCD2-4A8DD8E15AE4}"/>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 Placeholder 5">
            <a:extLst>
              <a:ext uri="{FF2B5EF4-FFF2-40B4-BE49-F238E27FC236}">
                <a16:creationId xmlns:a16="http://schemas.microsoft.com/office/drawing/2014/main" xmlns="" id="{6996802E-D8E8-4CD9-9D0F-27D6D824F54B}"/>
              </a:ext>
            </a:extLst>
          </p:cNvPr>
          <p:cNvSpPr>
            <a:spLocks noGrp="1"/>
          </p:cNvSpPr>
          <p:nvPr>
            <p:ph type="body" sz="quarter" idx="19" hasCustomPrompt="1"/>
          </p:nvPr>
        </p:nvSpPr>
        <p:spPr>
          <a:xfrm>
            <a:off x="399865" y="1346865"/>
            <a:ext cx="2383767" cy="353943"/>
          </a:xfrm>
          <a:prstGeom prst="rect">
            <a:avLst/>
          </a:prstGeom>
          <a:noFill/>
        </p:spPr>
        <p:txBody>
          <a:bodyPr wrap="none" lIns="108000" rIns="108000" bIns="0">
            <a:spAutoFit/>
          </a:bodyPr>
          <a:lstStyle>
            <a:lvl1pPr marL="0" indent="0">
              <a:buNone/>
              <a:defRPr sz="2000">
                <a:solidFill>
                  <a:schemeClr val="tx2"/>
                </a:solidFill>
              </a:defRPr>
            </a:lvl1pPr>
          </a:lstStyle>
          <a:p>
            <a:pPr lvl="0"/>
            <a:r>
              <a:rPr lang="en-GB"/>
              <a:t>Subtitle of the slide</a:t>
            </a:r>
          </a:p>
        </p:txBody>
      </p:sp>
    </p:spTree>
    <p:extLst>
      <p:ext uri="{BB962C8B-B14F-4D97-AF65-F5344CB8AC3E}">
        <p14:creationId xmlns:p14="http://schemas.microsoft.com/office/powerpoint/2010/main" val="1643958615"/>
      </p:ext>
    </p:extLst>
  </p:cSld>
  <p:clrMapOvr>
    <a:masterClrMapping/>
  </p:clrMapOvr>
  <p:extLst>
    <p:ext uri="{DCECCB84-F9BA-43D5-87BE-67443E8EF086}">
      <p15:sldGuideLst xmlns:p15="http://schemas.microsoft.com/office/powerpoint/2012/main" xmlns="">
        <p15:guide id="1" pos="248">
          <p15:clr>
            <a:srgbClr val="F26B43"/>
          </p15:clr>
        </p15:guide>
        <p15:guide id="2" pos="7425">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s with divider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1770642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4"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xmlns="" id="{1703231E-4063-4D72-A4F3-5BF19050C303}"/>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1" name="Espace réservé du numéro de diapositive 10">
            <a:extLst>
              <a:ext uri="{FF2B5EF4-FFF2-40B4-BE49-F238E27FC236}">
                <a16:creationId xmlns:a16="http://schemas.microsoft.com/office/drawing/2014/main" xmlns="" id="{D13C9137-663D-49DC-8F1F-B4154A1768F8}"/>
              </a:ext>
            </a:extLst>
          </p:cNvPr>
          <p:cNvSpPr>
            <a:spLocks noGrp="1"/>
          </p:cNvSpPr>
          <p:nvPr>
            <p:ph type="sldNum" sz="quarter" idx="14"/>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10" name="Content Placeholder 2">
            <a:extLst>
              <a:ext uri="{FF2B5EF4-FFF2-40B4-BE49-F238E27FC236}">
                <a16:creationId xmlns:a16="http://schemas.microsoft.com/office/drawing/2014/main" xmlns="" id="{58EBDB8A-A132-411F-B6B9-59DC085B79E1}"/>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2" name="Content Placeholder 2">
            <a:extLst>
              <a:ext uri="{FF2B5EF4-FFF2-40B4-BE49-F238E27FC236}">
                <a16:creationId xmlns:a16="http://schemas.microsoft.com/office/drawing/2014/main" xmlns="" id="{DACE61B7-02B5-4E0A-8D96-29AA5F2E9A05}"/>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6" name="Titre 5">
            <a:extLst>
              <a:ext uri="{FF2B5EF4-FFF2-40B4-BE49-F238E27FC236}">
                <a16:creationId xmlns:a16="http://schemas.microsoft.com/office/drawing/2014/main" xmlns="" id="{826B9503-2AC4-450D-A0D4-5019A3085BE9}"/>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14" name="Text Placeholder 8">
            <a:extLst>
              <a:ext uri="{FF2B5EF4-FFF2-40B4-BE49-F238E27FC236}">
                <a16:creationId xmlns:a16="http://schemas.microsoft.com/office/drawing/2014/main" xmlns="" id="{20B967EF-526B-42DF-870F-C27D85C3749D}"/>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cxnSp>
        <p:nvCxnSpPr>
          <p:cNvPr id="15" name="Straight Connector 35">
            <a:extLst>
              <a:ext uri="{FF2B5EF4-FFF2-40B4-BE49-F238E27FC236}">
                <a16:creationId xmlns:a16="http://schemas.microsoft.com/office/drawing/2014/main" xmlns="" id="{418BE7AA-B05F-40FC-BE65-334D5A780A55}"/>
              </a:ext>
            </a:extLst>
          </p:cNvPr>
          <p:cNvCxnSpPr>
            <a:cxnSpLocks/>
          </p:cNvCxnSpPr>
          <p:nvPr userDrawn="1"/>
        </p:nvCxnSpPr>
        <p:spPr>
          <a:xfrm flipV="1">
            <a:off x="4158848"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xmlns="" id="{8E28A143-6AE4-4026-8B3B-9C8721F9340E}"/>
              </a:ext>
            </a:extLst>
          </p:cNvPr>
          <p:cNvCxnSpPr>
            <a:cxnSpLocks/>
          </p:cNvCxnSpPr>
          <p:nvPr userDrawn="1"/>
        </p:nvCxnSpPr>
        <p:spPr>
          <a:xfrm flipV="1">
            <a:off x="8033139"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Cadre 16">
            <a:extLst>
              <a:ext uri="{FF2B5EF4-FFF2-40B4-BE49-F238E27FC236}">
                <a16:creationId xmlns:a16="http://schemas.microsoft.com/office/drawing/2014/main" xmlns="" id="{919C6419-FFDB-4B8E-901B-D29524A82EFB}"/>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Text Placeholder 5">
            <a:extLst>
              <a:ext uri="{FF2B5EF4-FFF2-40B4-BE49-F238E27FC236}">
                <a16:creationId xmlns:a16="http://schemas.microsoft.com/office/drawing/2014/main" xmlns="" id="{6BB5132D-F6F6-4C86-AA5F-0E62EBCAC583}"/>
              </a:ext>
            </a:extLst>
          </p:cNvPr>
          <p:cNvSpPr>
            <a:spLocks noGrp="1"/>
          </p:cNvSpPr>
          <p:nvPr>
            <p:ph type="body" sz="quarter" idx="19" hasCustomPrompt="1"/>
          </p:nvPr>
        </p:nvSpPr>
        <p:spPr>
          <a:xfrm>
            <a:off x="399865" y="1346865"/>
            <a:ext cx="2383767" cy="353943"/>
          </a:xfrm>
          <a:prstGeom prst="rect">
            <a:avLst/>
          </a:prstGeom>
          <a:noFill/>
        </p:spPr>
        <p:txBody>
          <a:bodyPr wrap="none" lIns="108000" rIns="108000" bIns="0">
            <a:spAutoFit/>
          </a:bodyPr>
          <a:lstStyle>
            <a:lvl1pPr marL="0" indent="0">
              <a:buNone/>
              <a:defRPr sz="2000">
                <a:solidFill>
                  <a:schemeClr val="tx2"/>
                </a:solidFill>
              </a:defRPr>
            </a:lvl1pPr>
          </a:lstStyle>
          <a:p>
            <a:pPr lvl="0"/>
            <a:r>
              <a:rPr lang="en-GB"/>
              <a:t>Subtitle of the slide</a:t>
            </a:r>
          </a:p>
        </p:txBody>
      </p:sp>
    </p:spTree>
    <p:extLst>
      <p:ext uri="{BB962C8B-B14F-4D97-AF65-F5344CB8AC3E}">
        <p14:creationId xmlns:p14="http://schemas.microsoft.com/office/powerpoint/2010/main" val="231495500"/>
      </p:ext>
    </p:extLst>
  </p:cSld>
  <p:clrMapOvr>
    <a:masterClrMapping/>
  </p:clrMapOvr>
  <p:extLst>
    <p:ext uri="{DCECCB84-F9BA-43D5-87BE-67443E8EF086}">
      <p15:sldGuideLst xmlns:p15="http://schemas.microsoft.com/office/powerpoint/2012/main" xmlns="">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16391565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8"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xmlns="" id="{D13C9137-663D-49DC-8F1F-B4154A1768F8}"/>
              </a:ext>
            </a:extLst>
          </p:cNvPr>
          <p:cNvSpPr>
            <a:spLocks noGrp="1"/>
          </p:cNvSpPr>
          <p:nvPr>
            <p:ph type="sldNum" sz="quarter" idx="14"/>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6" name="Titre 5">
            <a:extLst>
              <a:ext uri="{FF2B5EF4-FFF2-40B4-BE49-F238E27FC236}">
                <a16:creationId xmlns:a16="http://schemas.microsoft.com/office/drawing/2014/main" xmlns="" id="{826B9503-2AC4-450D-A0D4-5019A3085BE9}"/>
              </a:ext>
            </a:extLst>
          </p:cNvPr>
          <p:cNvSpPr>
            <a:spLocks noGrp="1"/>
          </p:cNvSpPr>
          <p:nvPr>
            <p:ph type="title" hasCustomPrompt="1"/>
          </p:nvPr>
        </p:nvSpPr>
        <p:spPr>
          <a:xfrm>
            <a:off x="404786" y="382816"/>
            <a:ext cx="11382428" cy="480131"/>
          </a:xfrm>
        </p:spPr>
        <p:txBody>
          <a:bodyPr/>
          <a:lstStyle>
            <a:lvl1pPr>
              <a:defRPr/>
            </a:lvl1pPr>
          </a:lstStyle>
          <a:p>
            <a:r>
              <a:rPr lang="fr-FR" err="1"/>
              <a:t>Title</a:t>
            </a:r>
            <a:r>
              <a:rPr lang="fr-FR"/>
              <a:t> of the slide</a:t>
            </a:r>
          </a:p>
        </p:txBody>
      </p:sp>
      <p:sp>
        <p:nvSpPr>
          <p:cNvPr id="14" name="Text Placeholder 8">
            <a:extLst>
              <a:ext uri="{FF2B5EF4-FFF2-40B4-BE49-F238E27FC236}">
                <a16:creationId xmlns:a16="http://schemas.microsoft.com/office/drawing/2014/main" xmlns="" id="{20B967EF-526B-42DF-870F-C27D85C3749D}"/>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6" name="Content Placeholder 2">
            <a:extLst>
              <a:ext uri="{FF2B5EF4-FFF2-40B4-BE49-F238E27FC236}">
                <a16:creationId xmlns:a16="http://schemas.microsoft.com/office/drawing/2014/main" xmlns="" id="{C3448DD5-93B4-4A86-B5D7-CD4057F61538}"/>
              </a:ext>
            </a:extLst>
          </p:cNvPr>
          <p:cNvSpPr>
            <a:spLocks noGrp="1"/>
          </p:cNvSpPr>
          <p:nvPr>
            <p:ph idx="1" hasCustomPrompt="1"/>
          </p:nvPr>
        </p:nvSpPr>
        <p:spPr>
          <a:xfrm>
            <a:off x="404785" y="1808820"/>
            <a:ext cx="2667153"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7" name="Content Placeholder 2">
            <a:extLst>
              <a:ext uri="{FF2B5EF4-FFF2-40B4-BE49-F238E27FC236}">
                <a16:creationId xmlns:a16="http://schemas.microsoft.com/office/drawing/2014/main" xmlns="" id="{3D580420-D108-4DFA-B447-3503E53C92F1}"/>
              </a:ext>
            </a:extLst>
          </p:cNvPr>
          <p:cNvSpPr>
            <a:spLocks noGrp="1"/>
          </p:cNvSpPr>
          <p:nvPr>
            <p:ph idx="15" hasCustomPrompt="1"/>
          </p:nvPr>
        </p:nvSpPr>
        <p:spPr>
          <a:xfrm>
            <a:off x="3309868" y="1808820"/>
            <a:ext cx="2667153"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8" name="Content Placeholder 2">
            <a:extLst>
              <a:ext uri="{FF2B5EF4-FFF2-40B4-BE49-F238E27FC236}">
                <a16:creationId xmlns:a16="http://schemas.microsoft.com/office/drawing/2014/main" xmlns="" id="{22215690-EA4B-4816-B47C-BFB80C4C015D}"/>
              </a:ext>
            </a:extLst>
          </p:cNvPr>
          <p:cNvSpPr>
            <a:spLocks noGrp="1"/>
          </p:cNvSpPr>
          <p:nvPr>
            <p:ph idx="16" hasCustomPrompt="1"/>
          </p:nvPr>
        </p:nvSpPr>
        <p:spPr>
          <a:xfrm>
            <a:off x="6214951" y="1808820"/>
            <a:ext cx="2667153"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9" name="Content Placeholder 2">
            <a:extLst>
              <a:ext uri="{FF2B5EF4-FFF2-40B4-BE49-F238E27FC236}">
                <a16:creationId xmlns:a16="http://schemas.microsoft.com/office/drawing/2014/main" xmlns="" id="{17D90A67-975F-482E-9AB6-7B0ED64C41FE}"/>
              </a:ext>
            </a:extLst>
          </p:cNvPr>
          <p:cNvSpPr>
            <a:spLocks noGrp="1"/>
          </p:cNvSpPr>
          <p:nvPr>
            <p:ph idx="19" hasCustomPrompt="1"/>
          </p:nvPr>
        </p:nvSpPr>
        <p:spPr>
          <a:xfrm>
            <a:off x="9120035" y="1808820"/>
            <a:ext cx="2667153"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0" name="Cadre 19">
            <a:extLst>
              <a:ext uri="{FF2B5EF4-FFF2-40B4-BE49-F238E27FC236}">
                <a16:creationId xmlns:a16="http://schemas.microsoft.com/office/drawing/2014/main" xmlns="" id="{886789B0-90FF-4F37-9433-42344C0A572F}"/>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 Placeholder 5">
            <a:extLst>
              <a:ext uri="{FF2B5EF4-FFF2-40B4-BE49-F238E27FC236}">
                <a16:creationId xmlns:a16="http://schemas.microsoft.com/office/drawing/2014/main" xmlns="" id="{280BA077-27FC-41FB-9A93-6BD14A48D7F0}"/>
              </a:ext>
            </a:extLst>
          </p:cNvPr>
          <p:cNvSpPr>
            <a:spLocks noGrp="1"/>
          </p:cNvSpPr>
          <p:nvPr>
            <p:ph type="body" sz="quarter" idx="20" hasCustomPrompt="1"/>
          </p:nvPr>
        </p:nvSpPr>
        <p:spPr>
          <a:xfrm>
            <a:off x="399865" y="1346865"/>
            <a:ext cx="2383767" cy="353943"/>
          </a:xfrm>
          <a:prstGeom prst="rect">
            <a:avLst/>
          </a:prstGeom>
          <a:noFill/>
        </p:spPr>
        <p:txBody>
          <a:bodyPr wrap="none" lIns="108000" rIns="108000" bIns="0">
            <a:spAutoFit/>
          </a:bodyPr>
          <a:lstStyle>
            <a:lvl1pPr marL="0" indent="0">
              <a:buNone/>
              <a:defRPr sz="2000">
                <a:solidFill>
                  <a:schemeClr val="tx2"/>
                </a:solidFill>
              </a:defRPr>
            </a:lvl1pPr>
          </a:lstStyle>
          <a:p>
            <a:pPr lvl="0"/>
            <a:r>
              <a:rPr lang="en-GB"/>
              <a:t>Subtitle of the slide</a:t>
            </a:r>
          </a:p>
        </p:txBody>
      </p:sp>
    </p:spTree>
    <p:extLst>
      <p:ext uri="{BB962C8B-B14F-4D97-AF65-F5344CB8AC3E}">
        <p14:creationId xmlns:p14="http://schemas.microsoft.com/office/powerpoint/2010/main" val="3996462411"/>
      </p:ext>
    </p:extLst>
  </p:cSld>
  <p:clrMapOvr>
    <a:masterClrMapping/>
  </p:clrMapOvr>
  <p:extLst>
    <p:ext uri="{DCECCB84-F9BA-43D5-87BE-67443E8EF086}">
      <p15:sldGuideLst xmlns:p15="http://schemas.microsoft.com/office/powerpoint/2012/main" xmlns="">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columns with dividers">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1479085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62"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xmlns="" id="{1703231E-4063-4D72-A4F3-5BF19050C303}"/>
              </a:ext>
            </a:extLst>
          </p:cNvPr>
          <p:cNvSpPr>
            <a:spLocks noGrp="1"/>
          </p:cNvSpPr>
          <p:nvPr>
            <p:ph idx="1" hasCustomPrompt="1"/>
          </p:nvPr>
        </p:nvSpPr>
        <p:spPr>
          <a:xfrm>
            <a:off x="404785" y="1808820"/>
            <a:ext cx="2667153"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1" name="Espace réservé du numéro de diapositive 10">
            <a:extLst>
              <a:ext uri="{FF2B5EF4-FFF2-40B4-BE49-F238E27FC236}">
                <a16:creationId xmlns:a16="http://schemas.microsoft.com/office/drawing/2014/main" xmlns="" id="{D13C9137-663D-49DC-8F1F-B4154A1768F8}"/>
              </a:ext>
            </a:extLst>
          </p:cNvPr>
          <p:cNvSpPr>
            <a:spLocks noGrp="1"/>
          </p:cNvSpPr>
          <p:nvPr>
            <p:ph type="sldNum" sz="quarter" idx="14"/>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10" name="Content Placeholder 2">
            <a:extLst>
              <a:ext uri="{FF2B5EF4-FFF2-40B4-BE49-F238E27FC236}">
                <a16:creationId xmlns:a16="http://schemas.microsoft.com/office/drawing/2014/main" xmlns="" id="{58EBDB8A-A132-411F-B6B9-59DC085B79E1}"/>
              </a:ext>
            </a:extLst>
          </p:cNvPr>
          <p:cNvSpPr>
            <a:spLocks noGrp="1"/>
          </p:cNvSpPr>
          <p:nvPr>
            <p:ph idx="15" hasCustomPrompt="1"/>
          </p:nvPr>
        </p:nvSpPr>
        <p:spPr>
          <a:xfrm>
            <a:off x="3309868" y="1808820"/>
            <a:ext cx="2667153"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2" name="Content Placeholder 2">
            <a:extLst>
              <a:ext uri="{FF2B5EF4-FFF2-40B4-BE49-F238E27FC236}">
                <a16:creationId xmlns:a16="http://schemas.microsoft.com/office/drawing/2014/main" xmlns="" id="{DACE61B7-02B5-4E0A-8D96-29AA5F2E9A05}"/>
              </a:ext>
            </a:extLst>
          </p:cNvPr>
          <p:cNvSpPr>
            <a:spLocks noGrp="1"/>
          </p:cNvSpPr>
          <p:nvPr>
            <p:ph idx="16" hasCustomPrompt="1"/>
          </p:nvPr>
        </p:nvSpPr>
        <p:spPr>
          <a:xfrm>
            <a:off x="6214951" y="1808820"/>
            <a:ext cx="2667153"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6" name="Titre 5">
            <a:extLst>
              <a:ext uri="{FF2B5EF4-FFF2-40B4-BE49-F238E27FC236}">
                <a16:creationId xmlns:a16="http://schemas.microsoft.com/office/drawing/2014/main" xmlns="" id="{826B9503-2AC4-450D-A0D4-5019A3085BE9}"/>
              </a:ext>
            </a:extLst>
          </p:cNvPr>
          <p:cNvSpPr>
            <a:spLocks noGrp="1"/>
          </p:cNvSpPr>
          <p:nvPr>
            <p:ph type="title" hasCustomPrompt="1"/>
          </p:nvPr>
        </p:nvSpPr>
        <p:spPr>
          <a:xfrm>
            <a:off x="404786" y="382816"/>
            <a:ext cx="11382428" cy="480131"/>
          </a:xfrm>
        </p:spPr>
        <p:txBody>
          <a:bodyPr/>
          <a:lstStyle>
            <a:lvl1pPr>
              <a:defRPr/>
            </a:lvl1pPr>
          </a:lstStyle>
          <a:p>
            <a:r>
              <a:rPr lang="fr-FR" err="1"/>
              <a:t>Title</a:t>
            </a:r>
            <a:r>
              <a:rPr lang="fr-FR"/>
              <a:t> of the slide</a:t>
            </a:r>
          </a:p>
        </p:txBody>
      </p:sp>
      <p:sp>
        <p:nvSpPr>
          <p:cNvPr id="14" name="Text Placeholder 8">
            <a:extLst>
              <a:ext uri="{FF2B5EF4-FFF2-40B4-BE49-F238E27FC236}">
                <a16:creationId xmlns:a16="http://schemas.microsoft.com/office/drawing/2014/main" xmlns="" id="{20B967EF-526B-42DF-870F-C27D85C3749D}"/>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5" name="Content Placeholder 2">
            <a:extLst>
              <a:ext uri="{FF2B5EF4-FFF2-40B4-BE49-F238E27FC236}">
                <a16:creationId xmlns:a16="http://schemas.microsoft.com/office/drawing/2014/main" xmlns="" id="{1D0309A2-2C77-4A6B-86B6-B5D04081C276}"/>
              </a:ext>
            </a:extLst>
          </p:cNvPr>
          <p:cNvSpPr>
            <a:spLocks noGrp="1"/>
          </p:cNvSpPr>
          <p:nvPr>
            <p:ph idx="19" hasCustomPrompt="1"/>
          </p:nvPr>
        </p:nvSpPr>
        <p:spPr>
          <a:xfrm>
            <a:off x="9120035" y="1808820"/>
            <a:ext cx="2667153" cy="3868080"/>
          </a:xfrm>
          <a:prstGeom prst="rect">
            <a:avLst/>
          </a:prstGeom>
        </p:spPr>
        <p:txBody>
          <a:bodyPr>
            <a:noAutofit/>
          </a:bodyPr>
          <a:lstStyle>
            <a:lvl1pPr>
              <a:spcBef>
                <a:spcPts val="1800"/>
              </a:spcBef>
              <a:defRPr sz="1600">
                <a:solidFill>
                  <a:schemeClr val="tx1"/>
                </a:solidFill>
              </a:defRPr>
            </a:lvl1pPr>
            <a:lvl2pPr marL="447675" indent="-314325">
              <a:buFontTx/>
              <a:buBlip>
                <a:blip r:embed="rId7"/>
              </a:buBlip>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cxnSp>
        <p:nvCxnSpPr>
          <p:cNvPr id="16" name="Straight Connector 35">
            <a:extLst>
              <a:ext uri="{FF2B5EF4-FFF2-40B4-BE49-F238E27FC236}">
                <a16:creationId xmlns:a16="http://schemas.microsoft.com/office/drawing/2014/main" xmlns="" id="{5BACBC25-5487-4894-AB69-DC61AF350FEE}"/>
              </a:ext>
            </a:extLst>
          </p:cNvPr>
          <p:cNvCxnSpPr>
            <a:cxnSpLocks/>
          </p:cNvCxnSpPr>
          <p:nvPr userDrawn="1"/>
        </p:nvCxnSpPr>
        <p:spPr>
          <a:xfrm flipV="1">
            <a:off x="3190903"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xmlns="" id="{F1570288-B026-49B2-AE34-8E27B6EB2D8D}"/>
              </a:ext>
            </a:extLst>
          </p:cNvPr>
          <p:cNvCxnSpPr>
            <a:cxnSpLocks/>
          </p:cNvCxnSpPr>
          <p:nvPr userDrawn="1"/>
        </p:nvCxnSpPr>
        <p:spPr>
          <a:xfrm flipV="1">
            <a:off x="6095986"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xmlns="" id="{FDF868AB-0A81-40C5-9695-1BD120946D0A}"/>
              </a:ext>
            </a:extLst>
          </p:cNvPr>
          <p:cNvCxnSpPr>
            <a:cxnSpLocks/>
          </p:cNvCxnSpPr>
          <p:nvPr userDrawn="1"/>
        </p:nvCxnSpPr>
        <p:spPr>
          <a:xfrm flipV="1">
            <a:off x="9001069"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Cadre 19">
            <a:extLst>
              <a:ext uri="{FF2B5EF4-FFF2-40B4-BE49-F238E27FC236}">
                <a16:creationId xmlns:a16="http://schemas.microsoft.com/office/drawing/2014/main" xmlns="" id="{3C50CCED-DF68-4D21-B175-373AD9E463DD}"/>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 Placeholder 5">
            <a:extLst>
              <a:ext uri="{FF2B5EF4-FFF2-40B4-BE49-F238E27FC236}">
                <a16:creationId xmlns:a16="http://schemas.microsoft.com/office/drawing/2014/main" xmlns="" id="{9662D3B7-0344-4CA3-BB4D-B98E7E5ECEEA}"/>
              </a:ext>
            </a:extLst>
          </p:cNvPr>
          <p:cNvSpPr>
            <a:spLocks noGrp="1"/>
          </p:cNvSpPr>
          <p:nvPr>
            <p:ph type="body" sz="quarter" idx="20" hasCustomPrompt="1"/>
          </p:nvPr>
        </p:nvSpPr>
        <p:spPr>
          <a:xfrm>
            <a:off x="399865" y="1346865"/>
            <a:ext cx="2383767" cy="353943"/>
          </a:xfrm>
          <a:prstGeom prst="rect">
            <a:avLst/>
          </a:prstGeom>
          <a:noFill/>
        </p:spPr>
        <p:txBody>
          <a:bodyPr wrap="none" lIns="108000" rIns="108000" bIns="0">
            <a:spAutoFit/>
          </a:bodyPr>
          <a:lstStyle>
            <a:lvl1pPr marL="0" indent="0">
              <a:buNone/>
              <a:defRPr sz="2000">
                <a:solidFill>
                  <a:schemeClr val="tx2"/>
                </a:solidFill>
              </a:defRPr>
            </a:lvl1pPr>
          </a:lstStyle>
          <a:p>
            <a:pPr lvl="0"/>
            <a:r>
              <a:rPr lang="en-GB"/>
              <a:t>Subtitle of the slide</a:t>
            </a:r>
          </a:p>
        </p:txBody>
      </p:sp>
    </p:spTree>
    <p:extLst>
      <p:ext uri="{BB962C8B-B14F-4D97-AF65-F5344CB8AC3E}">
        <p14:creationId xmlns:p14="http://schemas.microsoft.com/office/powerpoint/2010/main" val="325205262"/>
      </p:ext>
    </p:extLst>
  </p:cSld>
  <p:clrMapOvr>
    <a:masterClrMapping/>
  </p:clrMapOvr>
  <p:extLst>
    <p:ext uri="{DCECCB84-F9BA-43D5-87BE-67443E8EF086}">
      <p15:sldGuideLst xmlns:p15="http://schemas.microsoft.com/office/powerpoint/2012/main" xmlns="">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14510364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8"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xmlns="" id="{1703231E-4063-4D72-A4F3-5BF19050C303}"/>
              </a:ext>
            </a:extLst>
          </p:cNvPr>
          <p:cNvSpPr>
            <a:spLocks noGrp="1"/>
          </p:cNvSpPr>
          <p:nvPr>
            <p:ph idx="1" hasCustomPrompt="1"/>
          </p:nvPr>
        </p:nvSpPr>
        <p:spPr>
          <a:xfrm>
            <a:off x="404786" y="1808820"/>
            <a:ext cx="7584906" cy="3868080"/>
          </a:xfrm>
          <a:prstGeom prst="rect">
            <a:avLst/>
          </a:prstGeom>
        </p:spPr>
        <p:txBody>
          <a:bodyPr>
            <a:noAutofit/>
          </a:bodyPr>
          <a:lstStyle>
            <a:lvl1pPr>
              <a:spcBef>
                <a:spcPts val="1800"/>
              </a:spcBef>
              <a:defRPr sz="16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a:t>Your text here</a:t>
            </a:r>
          </a:p>
          <a:p>
            <a:pPr lvl="1"/>
            <a:r>
              <a:rPr lang="en-GB"/>
              <a:t>Text level 1</a:t>
            </a:r>
          </a:p>
          <a:p>
            <a:pPr lvl="2"/>
            <a:r>
              <a:rPr lang="en-GB"/>
              <a:t>Text level 2</a:t>
            </a:r>
          </a:p>
        </p:txBody>
      </p:sp>
      <p:sp>
        <p:nvSpPr>
          <p:cNvPr id="6" name="Text Placeholder 5">
            <a:extLst>
              <a:ext uri="{FF2B5EF4-FFF2-40B4-BE49-F238E27FC236}">
                <a16:creationId xmlns:a16="http://schemas.microsoft.com/office/drawing/2014/main" xmlns="" id="{77735C07-2264-401E-9223-98C1CA429B7F}"/>
              </a:ext>
            </a:extLst>
          </p:cNvPr>
          <p:cNvSpPr>
            <a:spLocks noGrp="1"/>
          </p:cNvSpPr>
          <p:nvPr>
            <p:ph type="body" sz="quarter" idx="15" hasCustomPrompt="1"/>
          </p:nvPr>
        </p:nvSpPr>
        <p:spPr>
          <a:xfrm>
            <a:off x="404786" y="1357678"/>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a:t>Subtitle of the slide</a:t>
            </a:r>
          </a:p>
        </p:txBody>
      </p:sp>
      <p:sp>
        <p:nvSpPr>
          <p:cNvPr id="10" name="Text Placeholder 8">
            <a:extLst>
              <a:ext uri="{FF2B5EF4-FFF2-40B4-BE49-F238E27FC236}">
                <a16:creationId xmlns:a16="http://schemas.microsoft.com/office/drawing/2014/main" xmlns="" id="{A72C4E26-BE79-4277-9CB6-37B313081844}"/>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7" name="Espace réservé du numéro de diapositive 6">
            <a:extLst>
              <a:ext uri="{FF2B5EF4-FFF2-40B4-BE49-F238E27FC236}">
                <a16:creationId xmlns:a16="http://schemas.microsoft.com/office/drawing/2014/main" xmlns="" id="{6426E006-4F5B-402C-916F-29E383EE0863}"/>
              </a:ext>
            </a:extLst>
          </p:cNvPr>
          <p:cNvSpPr>
            <a:spLocks noGrp="1"/>
          </p:cNvSpPr>
          <p:nvPr>
            <p:ph type="sldNum" sz="quarter" idx="18"/>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8" name="Titre 7">
            <a:extLst>
              <a:ext uri="{FF2B5EF4-FFF2-40B4-BE49-F238E27FC236}">
                <a16:creationId xmlns:a16="http://schemas.microsoft.com/office/drawing/2014/main" xmlns="" id="{E05915BF-F664-49DE-8489-CADDC55CA228}"/>
              </a:ext>
            </a:extLst>
          </p:cNvPr>
          <p:cNvSpPr>
            <a:spLocks noGrp="1"/>
          </p:cNvSpPr>
          <p:nvPr>
            <p:ph type="title" hasCustomPrompt="1"/>
          </p:nvPr>
        </p:nvSpPr>
        <p:spPr/>
        <p:txBody>
          <a:bodyPr/>
          <a:lstStyle>
            <a:lvl1pPr>
              <a:defRPr/>
            </a:lvl1pPr>
          </a:lstStyle>
          <a:p>
            <a:r>
              <a:rPr lang="fr-FR"/>
              <a:t>TITLE OF THE SLIDE</a:t>
            </a:r>
          </a:p>
        </p:txBody>
      </p:sp>
      <p:sp>
        <p:nvSpPr>
          <p:cNvPr id="9" name="Cadre 8">
            <a:extLst>
              <a:ext uri="{FF2B5EF4-FFF2-40B4-BE49-F238E27FC236}">
                <a16:creationId xmlns:a16="http://schemas.microsoft.com/office/drawing/2014/main" xmlns="" id="{2F76EB0B-D792-435A-A672-36B46B20BA9C}"/>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193695246"/>
      </p:ext>
    </p:extLst>
  </p:cSld>
  <p:clrMapOvr>
    <a:masterClrMapping/>
  </p:clrMapOvr>
  <p:extLst>
    <p:ext uri="{DCECCB84-F9BA-43D5-87BE-67443E8EF086}">
      <p15:sldGuideLst xmlns:p15="http://schemas.microsoft.com/office/powerpoint/2012/main" xmlns="">
        <p15:guide id="1" pos="248" userDrawn="1">
          <p15:clr>
            <a:srgbClr val="F26B43"/>
          </p15:clr>
        </p15:guide>
        <p15:guide id="2" pos="7425" userDrawn="1">
          <p15:clr>
            <a:srgbClr val="F26B43"/>
          </p15:clr>
        </p15:guide>
        <p15:guide id="3" orient="horz" pos="232" userDrawn="1">
          <p15:clr>
            <a:srgbClr val="F26B43"/>
          </p15:clr>
        </p15:guide>
        <p15:guide id="5" orient="horz" pos="1136" userDrawn="1">
          <p15:clr>
            <a:srgbClr val="F26B43"/>
          </p15:clr>
        </p15:guide>
        <p15:guide id="6" orient="horz" pos="3584" userDrawn="1">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mpty_Dark Blue Bg">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6953967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6"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pic>
        <p:nvPicPr>
          <p:cNvPr id="10" name="Graphique 8">
            <a:extLst>
              <a:ext uri="{FF2B5EF4-FFF2-40B4-BE49-F238E27FC236}">
                <a16:creationId xmlns:a16="http://schemas.microsoft.com/office/drawing/2014/main" xmlns="" id="{03FBAD7D-854D-404C-B8B3-4E2C7D8E19D0}"/>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5" name="Espace réservé du numéro de diapositive 2">
            <a:extLst>
              <a:ext uri="{FF2B5EF4-FFF2-40B4-BE49-F238E27FC236}">
                <a16:creationId xmlns:a16="http://schemas.microsoft.com/office/drawing/2014/main" xmlns="" id="{3E5B363C-4834-4022-B3EF-4F0B2F86B47B}"/>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17" name="Espace réservé du pied de page 4">
            <a:extLst>
              <a:ext uri="{FF2B5EF4-FFF2-40B4-BE49-F238E27FC236}">
                <a16:creationId xmlns:a16="http://schemas.microsoft.com/office/drawing/2014/main" xmlns="" id="{536A3F82-5F59-45E4-A8C9-83EAACE14FE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5" name="Titre 4">
            <a:extLst>
              <a:ext uri="{FF2B5EF4-FFF2-40B4-BE49-F238E27FC236}">
                <a16:creationId xmlns:a16="http://schemas.microsoft.com/office/drawing/2014/main" xmlns="" id="{DC39ED46-ACD4-4140-8AE3-6EA8A681DA9A}"/>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1" name="Text Placeholder 8">
            <a:extLst>
              <a:ext uri="{FF2B5EF4-FFF2-40B4-BE49-F238E27FC236}">
                <a16:creationId xmlns:a16="http://schemas.microsoft.com/office/drawing/2014/main" xmlns="" id="{2B038926-763C-48F5-9721-AE1BAF188A38}"/>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2" name="Cadre 11">
            <a:extLst>
              <a:ext uri="{FF2B5EF4-FFF2-40B4-BE49-F238E27FC236}">
                <a16:creationId xmlns:a16="http://schemas.microsoft.com/office/drawing/2014/main" xmlns="" id="{1B796240-8CD8-43A3-8D1A-C67B7CF9EE7B}"/>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 Placeholder 5">
            <a:extLst>
              <a:ext uri="{FF2B5EF4-FFF2-40B4-BE49-F238E27FC236}">
                <a16:creationId xmlns:a16="http://schemas.microsoft.com/office/drawing/2014/main" xmlns="" id="{CE811145-30D4-4346-98CA-B97A784975AD}"/>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746130063"/>
      </p:ext>
    </p:extLst>
  </p:cSld>
  <p:clrMapOvr>
    <a:masterClrMapping/>
  </p:clrMapOvr>
  <p:extLst>
    <p:ext uri="{DCECCB84-F9BA-43D5-87BE-67443E8EF086}">
      <p15:sldGuideLst xmlns:p15="http://schemas.microsoft.com/office/powerpoint/2012/main" xmlns="">
        <p15:guide id="1" pos="248">
          <p15:clr>
            <a:srgbClr val="F26B43"/>
          </p15:clr>
        </p15:guide>
        <p15:guide id="2" pos="7428">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ent_Dark Blue Bg">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12774926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10"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Espace réservé du contenu 2">
            <a:extLst>
              <a:ext uri="{FF2B5EF4-FFF2-40B4-BE49-F238E27FC236}">
                <a16:creationId xmlns:a16="http://schemas.microsoft.com/office/drawing/2014/main" xmlns="" id="{1703231E-4063-4D72-A4F3-5BF19050C303}"/>
              </a:ext>
            </a:extLst>
          </p:cNvPr>
          <p:cNvSpPr>
            <a:spLocks noGrp="1"/>
          </p:cNvSpPr>
          <p:nvPr>
            <p:ph idx="1" hasCustomPrompt="1"/>
          </p:nvPr>
        </p:nvSpPr>
        <p:spPr>
          <a:xfrm>
            <a:off x="404786" y="1808820"/>
            <a:ext cx="8319506" cy="3868080"/>
          </a:xfrm>
          <a:prstGeom prst="rect">
            <a:avLst/>
          </a:prstGeom>
        </p:spPr>
        <p:txBody>
          <a:bodyPr/>
          <a:lstStyle>
            <a:lvl1pPr>
              <a:defRPr>
                <a:solidFill>
                  <a:schemeClr val="bg1"/>
                </a:solidFill>
              </a:defRPr>
            </a:lvl1pPr>
            <a:lvl2pPr marL="447675" indent="-314325">
              <a:buFontTx/>
              <a:buBlip>
                <a:blip r:embed="rId7"/>
              </a:buBlip>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change the text styles on the slide master</a:t>
            </a:r>
          </a:p>
          <a:p>
            <a:pPr lvl="1"/>
            <a:r>
              <a:rPr lang="en-GB"/>
              <a:t>Second level</a:t>
            </a:r>
          </a:p>
          <a:p>
            <a:pPr lvl="2"/>
            <a:r>
              <a:rPr lang="en-GB"/>
              <a:t>Third level</a:t>
            </a:r>
          </a:p>
        </p:txBody>
      </p:sp>
      <p:pic>
        <p:nvPicPr>
          <p:cNvPr id="14" name="Graphique 8">
            <a:extLst>
              <a:ext uri="{FF2B5EF4-FFF2-40B4-BE49-F238E27FC236}">
                <a16:creationId xmlns:a16="http://schemas.microsoft.com/office/drawing/2014/main" xmlns="" id="{5266C08B-2F7E-4F8B-BF8E-E61C11C088ED}"/>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xmlns="" id="{CE0DAD37-9E91-4CB5-BBFB-D7D0AE680ADC}"/>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7" name="Espace réservé du numéro de diapositive 2">
            <a:extLst>
              <a:ext uri="{FF2B5EF4-FFF2-40B4-BE49-F238E27FC236}">
                <a16:creationId xmlns:a16="http://schemas.microsoft.com/office/drawing/2014/main" xmlns="" id="{FF24FD81-7B55-4044-B852-C1B3DF92DCD8}"/>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18" name="Espace réservé du pied de page 4">
            <a:extLst>
              <a:ext uri="{FF2B5EF4-FFF2-40B4-BE49-F238E27FC236}">
                <a16:creationId xmlns:a16="http://schemas.microsoft.com/office/drawing/2014/main" xmlns="" id="{B9B9ED51-C446-4AC1-B24E-06FFE95D92F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1" name="Text Placeholder 8">
            <a:extLst>
              <a:ext uri="{FF2B5EF4-FFF2-40B4-BE49-F238E27FC236}">
                <a16:creationId xmlns:a16="http://schemas.microsoft.com/office/drawing/2014/main" xmlns="" id="{29E12D94-276B-4046-B3E1-AA0B7ECE75A3}"/>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2" name="Cadre 11">
            <a:extLst>
              <a:ext uri="{FF2B5EF4-FFF2-40B4-BE49-F238E27FC236}">
                <a16:creationId xmlns:a16="http://schemas.microsoft.com/office/drawing/2014/main" xmlns="" id="{CE3DF51A-74C3-4387-8AC2-7451AC9EA26E}"/>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 Placeholder 5">
            <a:extLst>
              <a:ext uri="{FF2B5EF4-FFF2-40B4-BE49-F238E27FC236}">
                <a16:creationId xmlns:a16="http://schemas.microsoft.com/office/drawing/2014/main" xmlns="" id="{D139AACC-CA50-4151-87D7-5E65665D2864}"/>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3686634683"/>
      </p:ext>
    </p:extLst>
  </p:cSld>
  <p:clrMapOvr>
    <a:masterClrMapping/>
  </p:clrMapOvr>
  <p:extLst>
    <p:ext uri="{DCECCB84-F9BA-43D5-87BE-67443E8EF086}">
      <p15:sldGuideLst xmlns:p15="http://schemas.microsoft.com/office/powerpoint/2012/main" xmlns="">
        <p15:guide id="1" pos="248">
          <p15:clr>
            <a:srgbClr val="F26B43"/>
          </p15:clr>
        </p15:guide>
        <p15:guide id="2" pos="7428" userDrawn="1">
          <p15:clr>
            <a:srgbClr val="F26B43"/>
          </p15:clr>
        </p15:guide>
        <p15:guide id="3" orient="horz" pos="232" userDrawn="1">
          <p15:clr>
            <a:srgbClr val="F26B43"/>
          </p15:clr>
        </p15:guide>
        <p15:guide id="5" orient="horz" pos="1136" userDrawn="1">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 columns_Dark Blue Bg">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22916820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4"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0" name="Content Placeholder 2">
            <a:extLst>
              <a:ext uri="{FF2B5EF4-FFF2-40B4-BE49-F238E27FC236}">
                <a16:creationId xmlns:a16="http://schemas.microsoft.com/office/drawing/2014/main" xmlns="" id="{367D8D94-1F4F-4570-BE87-CC0ACCECF1F4}"/>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1" name="Content Placeholder 2">
            <a:extLst>
              <a:ext uri="{FF2B5EF4-FFF2-40B4-BE49-F238E27FC236}">
                <a16:creationId xmlns:a16="http://schemas.microsoft.com/office/drawing/2014/main" xmlns="" id="{2F236AEC-C7EC-4113-A52E-42CBE9E2CEC5}"/>
              </a:ext>
            </a:extLst>
          </p:cNvPr>
          <p:cNvSpPr>
            <a:spLocks noGrp="1"/>
          </p:cNvSpPr>
          <p:nvPr>
            <p:ph idx="15" hasCustomPrompt="1"/>
          </p:nvPr>
        </p:nvSpPr>
        <p:spPr>
          <a:xfrm>
            <a:off x="6276022" y="1808820"/>
            <a:ext cx="551119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pic>
        <p:nvPicPr>
          <p:cNvPr id="14" name="Graphique 8">
            <a:extLst>
              <a:ext uri="{FF2B5EF4-FFF2-40B4-BE49-F238E27FC236}">
                <a16:creationId xmlns:a16="http://schemas.microsoft.com/office/drawing/2014/main" xmlns="" id="{35F5DA09-4EA3-477B-8AB6-2107939FF734}"/>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xmlns="" id="{3F49335F-1C58-4990-9C3F-134638C480AB}"/>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9" name="Espace réservé du numéro de diapositive 2">
            <a:extLst>
              <a:ext uri="{FF2B5EF4-FFF2-40B4-BE49-F238E27FC236}">
                <a16:creationId xmlns:a16="http://schemas.microsoft.com/office/drawing/2014/main" xmlns="" id="{98936663-DB8F-4803-AE7D-C907BA7F10A0}"/>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20" name="Espace réservé du pied de page 4">
            <a:extLst>
              <a:ext uri="{FF2B5EF4-FFF2-40B4-BE49-F238E27FC236}">
                <a16:creationId xmlns:a16="http://schemas.microsoft.com/office/drawing/2014/main" xmlns="" id="{24E312FF-57A8-41D2-8CEA-B8E4B94D39B3}"/>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2" name="Text Placeholder 8">
            <a:extLst>
              <a:ext uri="{FF2B5EF4-FFF2-40B4-BE49-F238E27FC236}">
                <a16:creationId xmlns:a16="http://schemas.microsoft.com/office/drawing/2014/main" xmlns="" id="{8700E46C-E029-4D65-9750-72D1F0CADC93}"/>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3" name="Cadre 12">
            <a:extLst>
              <a:ext uri="{FF2B5EF4-FFF2-40B4-BE49-F238E27FC236}">
                <a16:creationId xmlns:a16="http://schemas.microsoft.com/office/drawing/2014/main" xmlns="" id="{A3C6331E-7AA2-48FC-848A-107CE4F05F72}"/>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 Placeholder 5">
            <a:extLst>
              <a:ext uri="{FF2B5EF4-FFF2-40B4-BE49-F238E27FC236}">
                <a16:creationId xmlns:a16="http://schemas.microsoft.com/office/drawing/2014/main" xmlns="" id="{E4713064-6C17-45BD-90AB-6E9E0B88803A}"/>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1457655266"/>
      </p:ext>
    </p:extLst>
  </p:cSld>
  <p:clrMapOvr>
    <a:masterClrMapping/>
  </p:clrMapOvr>
  <p:extLst>
    <p:ext uri="{DCECCB84-F9BA-43D5-87BE-67443E8EF086}">
      <p15:sldGuideLst xmlns:p15="http://schemas.microsoft.com/office/powerpoint/2012/main" xmlns="">
        <p15:guide id="1" pos="248">
          <p15:clr>
            <a:srgbClr val="F26B43"/>
          </p15:clr>
        </p15:guide>
        <p15:guide id="2" pos="7428">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 columns_Dark Blue Bg with divider">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695260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58"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0" name="Content Placeholder 2">
            <a:extLst>
              <a:ext uri="{FF2B5EF4-FFF2-40B4-BE49-F238E27FC236}">
                <a16:creationId xmlns:a16="http://schemas.microsoft.com/office/drawing/2014/main" xmlns="" id="{367D8D94-1F4F-4570-BE87-CC0ACCECF1F4}"/>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1" name="Content Placeholder 2">
            <a:extLst>
              <a:ext uri="{FF2B5EF4-FFF2-40B4-BE49-F238E27FC236}">
                <a16:creationId xmlns:a16="http://schemas.microsoft.com/office/drawing/2014/main" xmlns="" id="{2F236AEC-C7EC-4113-A52E-42CBE9E2CEC5}"/>
              </a:ext>
            </a:extLst>
          </p:cNvPr>
          <p:cNvSpPr>
            <a:spLocks noGrp="1"/>
          </p:cNvSpPr>
          <p:nvPr>
            <p:ph idx="15" hasCustomPrompt="1"/>
          </p:nvPr>
        </p:nvSpPr>
        <p:spPr>
          <a:xfrm>
            <a:off x="6276022" y="1808820"/>
            <a:ext cx="551119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pic>
        <p:nvPicPr>
          <p:cNvPr id="14" name="Graphique 8">
            <a:extLst>
              <a:ext uri="{FF2B5EF4-FFF2-40B4-BE49-F238E27FC236}">
                <a16:creationId xmlns:a16="http://schemas.microsoft.com/office/drawing/2014/main" xmlns="" id="{35F5DA09-4EA3-477B-8AB6-2107939FF734}"/>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xmlns="" id="{3F49335F-1C58-4990-9C3F-134638C480AB}"/>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9" name="Espace réservé du numéro de diapositive 2">
            <a:extLst>
              <a:ext uri="{FF2B5EF4-FFF2-40B4-BE49-F238E27FC236}">
                <a16:creationId xmlns:a16="http://schemas.microsoft.com/office/drawing/2014/main" xmlns="" id="{98936663-DB8F-4803-AE7D-C907BA7F10A0}"/>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20" name="Espace réservé du pied de page 4">
            <a:extLst>
              <a:ext uri="{FF2B5EF4-FFF2-40B4-BE49-F238E27FC236}">
                <a16:creationId xmlns:a16="http://schemas.microsoft.com/office/drawing/2014/main" xmlns="" id="{24E312FF-57A8-41D2-8CEA-B8E4B94D39B3}"/>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2" name="Text Placeholder 8">
            <a:extLst>
              <a:ext uri="{FF2B5EF4-FFF2-40B4-BE49-F238E27FC236}">
                <a16:creationId xmlns:a16="http://schemas.microsoft.com/office/drawing/2014/main" xmlns="" id="{8700E46C-E029-4D65-9750-72D1F0CADC93}"/>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cxnSp>
        <p:nvCxnSpPr>
          <p:cNvPr id="13" name="Straight Connector 35">
            <a:extLst>
              <a:ext uri="{FF2B5EF4-FFF2-40B4-BE49-F238E27FC236}">
                <a16:creationId xmlns:a16="http://schemas.microsoft.com/office/drawing/2014/main" xmlns="" id="{1F374AA6-28F4-41FD-A410-764242D207E0}"/>
              </a:ext>
            </a:extLst>
          </p:cNvPr>
          <p:cNvCxnSpPr>
            <a:cxnSpLocks/>
          </p:cNvCxnSpPr>
          <p:nvPr userDrawn="1"/>
        </p:nvCxnSpPr>
        <p:spPr>
          <a:xfrm flipV="1">
            <a:off x="609593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5" name="Cadre 14">
            <a:extLst>
              <a:ext uri="{FF2B5EF4-FFF2-40B4-BE49-F238E27FC236}">
                <a16:creationId xmlns:a16="http://schemas.microsoft.com/office/drawing/2014/main" xmlns="" id="{559CE3AF-CA30-4ED6-8552-329F4537E114}"/>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Text Placeholder 5">
            <a:extLst>
              <a:ext uri="{FF2B5EF4-FFF2-40B4-BE49-F238E27FC236}">
                <a16:creationId xmlns:a16="http://schemas.microsoft.com/office/drawing/2014/main" xmlns="" id="{AD1B61BB-BDEF-4DAB-8CDD-EE8FE2A14DB6}"/>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823202486"/>
      </p:ext>
    </p:extLst>
  </p:cSld>
  <p:clrMapOvr>
    <a:masterClrMapping/>
  </p:clrMapOvr>
  <p:extLst>
    <p:ext uri="{DCECCB84-F9BA-43D5-87BE-67443E8EF086}">
      <p15:sldGuideLst xmlns:p15="http://schemas.microsoft.com/office/powerpoint/2012/main" xmlns="">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 columns_Dark Blue Bg">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26155797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82"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0" name="Content Placeholder 2">
            <a:extLst>
              <a:ext uri="{FF2B5EF4-FFF2-40B4-BE49-F238E27FC236}">
                <a16:creationId xmlns:a16="http://schemas.microsoft.com/office/drawing/2014/main" xmlns="" id="{97A52EDD-AB3D-46B8-9552-5D0D13D5F36D}"/>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1" name="Content Placeholder 2">
            <a:extLst>
              <a:ext uri="{FF2B5EF4-FFF2-40B4-BE49-F238E27FC236}">
                <a16:creationId xmlns:a16="http://schemas.microsoft.com/office/drawing/2014/main" xmlns="" id="{8768F86D-E142-4E52-9D2E-634CC9C1576C}"/>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5" name="Content Placeholder 2">
            <a:extLst>
              <a:ext uri="{FF2B5EF4-FFF2-40B4-BE49-F238E27FC236}">
                <a16:creationId xmlns:a16="http://schemas.microsoft.com/office/drawing/2014/main" xmlns="" id="{0768956C-096A-4710-B05A-BFA418BB4758}"/>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pic>
        <p:nvPicPr>
          <p:cNvPr id="14" name="Graphique 8">
            <a:extLst>
              <a:ext uri="{FF2B5EF4-FFF2-40B4-BE49-F238E27FC236}">
                <a16:creationId xmlns:a16="http://schemas.microsoft.com/office/drawing/2014/main" xmlns="" id="{F0A4DBDF-9DE1-4159-B9A5-0F036DC8A42F}"/>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xmlns="" id="{1480B72C-9876-453C-9F2F-0AE2DB43A878}"/>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6" name="Espace réservé du numéro de diapositive 2">
            <a:extLst>
              <a:ext uri="{FF2B5EF4-FFF2-40B4-BE49-F238E27FC236}">
                <a16:creationId xmlns:a16="http://schemas.microsoft.com/office/drawing/2014/main" xmlns="" id="{1B7C54F0-393D-414A-AB4A-9C8661035903}"/>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20" name="Espace réservé du pied de page 4">
            <a:extLst>
              <a:ext uri="{FF2B5EF4-FFF2-40B4-BE49-F238E27FC236}">
                <a16:creationId xmlns:a16="http://schemas.microsoft.com/office/drawing/2014/main" xmlns="" id="{053CAEAD-747A-422E-A5A4-8DCFAFD21E8D}"/>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2" name="Text Placeholder 8">
            <a:extLst>
              <a:ext uri="{FF2B5EF4-FFF2-40B4-BE49-F238E27FC236}">
                <a16:creationId xmlns:a16="http://schemas.microsoft.com/office/drawing/2014/main" xmlns="" id="{C789CF81-246C-4814-B82F-ECB801F4C802}"/>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3" name="Cadre 12">
            <a:extLst>
              <a:ext uri="{FF2B5EF4-FFF2-40B4-BE49-F238E27FC236}">
                <a16:creationId xmlns:a16="http://schemas.microsoft.com/office/drawing/2014/main" xmlns="" id="{5CE47666-5F6C-4221-BE57-EDA03F18B75B}"/>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 Placeholder 5">
            <a:extLst>
              <a:ext uri="{FF2B5EF4-FFF2-40B4-BE49-F238E27FC236}">
                <a16:creationId xmlns:a16="http://schemas.microsoft.com/office/drawing/2014/main" xmlns="" id="{D13D2839-C8C2-47A5-929D-74BCB3BF83A3}"/>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2711238664"/>
      </p:ext>
    </p:extLst>
  </p:cSld>
  <p:clrMapOvr>
    <a:masterClrMapping/>
  </p:clrMapOvr>
  <p:extLst>
    <p:ext uri="{DCECCB84-F9BA-43D5-87BE-67443E8EF086}">
      <p15:sldGuideLst xmlns:p15="http://schemas.microsoft.com/office/powerpoint/2012/main" xmlns="">
        <p15:guide id="1" pos="248">
          <p15:clr>
            <a:srgbClr val="F26B43"/>
          </p15:clr>
        </p15:guide>
        <p15:guide id="2" pos="7428">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 columns_Dark Blue Bg with dividers">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22274251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06"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0" name="Content Placeholder 2">
            <a:extLst>
              <a:ext uri="{FF2B5EF4-FFF2-40B4-BE49-F238E27FC236}">
                <a16:creationId xmlns:a16="http://schemas.microsoft.com/office/drawing/2014/main" xmlns="" id="{97A52EDD-AB3D-46B8-9552-5D0D13D5F36D}"/>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1" name="Content Placeholder 2">
            <a:extLst>
              <a:ext uri="{FF2B5EF4-FFF2-40B4-BE49-F238E27FC236}">
                <a16:creationId xmlns:a16="http://schemas.microsoft.com/office/drawing/2014/main" xmlns="" id="{8768F86D-E142-4E52-9D2E-634CC9C1576C}"/>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5" name="Content Placeholder 2">
            <a:extLst>
              <a:ext uri="{FF2B5EF4-FFF2-40B4-BE49-F238E27FC236}">
                <a16:creationId xmlns:a16="http://schemas.microsoft.com/office/drawing/2014/main" xmlns="" id="{0768956C-096A-4710-B05A-BFA418BB4758}"/>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pic>
        <p:nvPicPr>
          <p:cNvPr id="14" name="Graphique 8">
            <a:extLst>
              <a:ext uri="{FF2B5EF4-FFF2-40B4-BE49-F238E27FC236}">
                <a16:creationId xmlns:a16="http://schemas.microsoft.com/office/drawing/2014/main" xmlns="" id="{F0A4DBDF-9DE1-4159-B9A5-0F036DC8A42F}"/>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xmlns="" id="{1480B72C-9876-453C-9F2F-0AE2DB43A878}"/>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6" name="Espace réservé du numéro de diapositive 2">
            <a:extLst>
              <a:ext uri="{FF2B5EF4-FFF2-40B4-BE49-F238E27FC236}">
                <a16:creationId xmlns:a16="http://schemas.microsoft.com/office/drawing/2014/main" xmlns="" id="{1B7C54F0-393D-414A-AB4A-9C8661035903}"/>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20" name="Espace réservé du pied de page 4">
            <a:extLst>
              <a:ext uri="{FF2B5EF4-FFF2-40B4-BE49-F238E27FC236}">
                <a16:creationId xmlns:a16="http://schemas.microsoft.com/office/drawing/2014/main" xmlns="" id="{053CAEAD-747A-422E-A5A4-8DCFAFD21E8D}"/>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2" name="Text Placeholder 8">
            <a:extLst>
              <a:ext uri="{FF2B5EF4-FFF2-40B4-BE49-F238E27FC236}">
                <a16:creationId xmlns:a16="http://schemas.microsoft.com/office/drawing/2014/main" xmlns="" id="{C789CF81-246C-4814-B82F-ECB801F4C802}"/>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cxnSp>
        <p:nvCxnSpPr>
          <p:cNvPr id="13" name="Straight Connector 35">
            <a:extLst>
              <a:ext uri="{FF2B5EF4-FFF2-40B4-BE49-F238E27FC236}">
                <a16:creationId xmlns:a16="http://schemas.microsoft.com/office/drawing/2014/main" xmlns="" id="{38BA5899-CDBB-42D8-BFCD-64F5857EFC65}"/>
              </a:ext>
            </a:extLst>
          </p:cNvPr>
          <p:cNvCxnSpPr>
            <a:cxnSpLocks/>
          </p:cNvCxnSpPr>
          <p:nvPr userDrawn="1"/>
        </p:nvCxnSpPr>
        <p:spPr>
          <a:xfrm flipV="1">
            <a:off x="415884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35">
            <a:extLst>
              <a:ext uri="{FF2B5EF4-FFF2-40B4-BE49-F238E27FC236}">
                <a16:creationId xmlns:a16="http://schemas.microsoft.com/office/drawing/2014/main" xmlns="" id="{0319CC48-B0CA-4682-86EB-D878921F8F3B}"/>
              </a:ext>
            </a:extLst>
          </p:cNvPr>
          <p:cNvCxnSpPr>
            <a:cxnSpLocks/>
          </p:cNvCxnSpPr>
          <p:nvPr userDrawn="1"/>
        </p:nvCxnSpPr>
        <p:spPr>
          <a:xfrm flipV="1">
            <a:off x="803313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Cadre 17">
            <a:extLst>
              <a:ext uri="{FF2B5EF4-FFF2-40B4-BE49-F238E27FC236}">
                <a16:creationId xmlns:a16="http://schemas.microsoft.com/office/drawing/2014/main" xmlns="" id="{EB3C9E83-59DE-4031-99F8-8E589A475E76}"/>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Text Placeholder 5">
            <a:extLst>
              <a:ext uri="{FF2B5EF4-FFF2-40B4-BE49-F238E27FC236}">
                <a16:creationId xmlns:a16="http://schemas.microsoft.com/office/drawing/2014/main" xmlns="" id="{68207C00-928F-496F-B7C6-9171CBC214C4}"/>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1741975296"/>
      </p:ext>
    </p:extLst>
  </p:cSld>
  <p:clrMapOvr>
    <a:masterClrMapping/>
  </p:clrMapOvr>
  <p:extLst>
    <p:ext uri="{DCECCB84-F9BA-43D5-87BE-67443E8EF086}">
      <p15:sldGuideLst xmlns:p15="http://schemas.microsoft.com/office/powerpoint/2012/main" xmlns="">
        <p15:guide id="1" pos="248">
          <p15:clr>
            <a:srgbClr val="F26B43"/>
          </p15:clr>
        </p15:guide>
        <p15:guide id="2" pos="7428">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olumns_Dark Blue Bg ">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2042955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30"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xmlns="" id="{D13C9137-663D-49DC-8F1F-B4154A1768F8}"/>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6" name="Titre 5">
            <a:extLst>
              <a:ext uri="{FF2B5EF4-FFF2-40B4-BE49-F238E27FC236}">
                <a16:creationId xmlns:a16="http://schemas.microsoft.com/office/drawing/2014/main" xmlns=""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err="1"/>
              <a:t>Title</a:t>
            </a:r>
            <a:r>
              <a:rPr lang="fr-FR"/>
              <a:t> of the slide</a:t>
            </a:r>
          </a:p>
        </p:txBody>
      </p:sp>
      <p:sp>
        <p:nvSpPr>
          <p:cNvPr id="14" name="Text Placeholder 8">
            <a:extLst>
              <a:ext uri="{FF2B5EF4-FFF2-40B4-BE49-F238E27FC236}">
                <a16:creationId xmlns:a16="http://schemas.microsoft.com/office/drawing/2014/main" xmlns="" id="{20B967EF-526B-42DF-870F-C27D85C3749D}"/>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5" name="Content Placeholder 2">
            <a:extLst>
              <a:ext uri="{FF2B5EF4-FFF2-40B4-BE49-F238E27FC236}">
                <a16:creationId xmlns:a16="http://schemas.microsoft.com/office/drawing/2014/main" xmlns="" id="{A2E8BB07-B67E-46A3-983C-459CF2A9231C}"/>
              </a:ext>
            </a:extLst>
          </p:cNvPr>
          <p:cNvSpPr>
            <a:spLocks noGrp="1"/>
          </p:cNvSpPr>
          <p:nvPr>
            <p:ph idx="19" hasCustomPrompt="1"/>
          </p:nvPr>
        </p:nvSpPr>
        <p:spPr>
          <a:xfrm>
            <a:off x="404785"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0" name="Content Placeholder 2">
            <a:extLst>
              <a:ext uri="{FF2B5EF4-FFF2-40B4-BE49-F238E27FC236}">
                <a16:creationId xmlns:a16="http://schemas.microsoft.com/office/drawing/2014/main" xmlns="" id="{904DA21D-F627-4FE5-9AB1-E7433AA0327D}"/>
              </a:ext>
            </a:extLst>
          </p:cNvPr>
          <p:cNvSpPr>
            <a:spLocks noGrp="1"/>
          </p:cNvSpPr>
          <p:nvPr>
            <p:ph idx="20" hasCustomPrompt="1"/>
          </p:nvPr>
        </p:nvSpPr>
        <p:spPr>
          <a:xfrm>
            <a:off x="3309877"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1" name="Content Placeholder 2">
            <a:extLst>
              <a:ext uri="{FF2B5EF4-FFF2-40B4-BE49-F238E27FC236}">
                <a16:creationId xmlns:a16="http://schemas.microsoft.com/office/drawing/2014/main" xmlns="" id="{98957F28-66B5-4ECC-AA41-7CCADEDEAC7F}"/>
              </a:ext>
            </a:extLst>
          </p:cNvPr>
          <p:cNvSpPr>
            <a:spLocks noGrp="1"/>
          </p:cNvSpPr>
          <p:nvPr>
            <p:ph idx="21" hasCustomPrompt="1"/>
          </p:nvPr>
        </p:nvSpPr>
        <p:spPr>
          <a:xfrm>
            <a:off x="6214969"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2" name="Content Placeholder 2">
            <a:extLst>
              <a:ext uri="{FF2B5EF4-FFF2-40B4-BE49-F238E27FC236}">
                <a16:creationId xmlns:a16="http://schemas.microsoft.com/office/drawing/2014/main" xmlns="" id="{3F65E827-F95D-4C8F-84F2-47397F0206A3}"/>
              </a:ext>
            </a:extLst>
          </p:cNvPr>
          <p:cNvSpPr>
            <a:spLocks noGrp="1"/>
          </p:cNvSpPr>
          <p:nvPr>
            <p:ph idx="22" hasCustomPrompt="1"/>
          </p:nvPr>
        </p:nvSpPr>
        <p:spPr>
          <a:xfrm>
            <a:off x="9120060"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3" name="Espace réservé du pied de page 4">
            <a:extLst>
              <a:ext uri="{FF2B5EF4-FFF2-40B4-BE49-F238E27FC236}">
                <a16:creationId xmlns:a16="http://schemas.microsoft.com/office/drawing/2014/main" xmlns="" id="{A3E362D2-078D-4128-B488-B68D1D62549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24" name="Cadre 23">
            <a:extLst>
              <a:ext uri="{FF2B5EF4-FFF2-40B4-BE49-F238E27FC236}">
                <a16:creationId xmlns:a16="http://schemas.microsoft.com/office/drawing/2014/main" xmlns="" id="{8099771D-F956-4DB9-B4F7-7E761C11A3BB}"/>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Text Placeholder 5">
            <a:extLst>
              <a:ext uri="{FF2B5EF4-FFF2-40B4-BE49-F238E27FC236}">
                <a16:creationId xmlns:a16="http://schemas.microsoft.com/office/drawing/2014/main" xmlns="" id="{581BF1F8-6CC9-494D-8602-9E9AB8CE19EC}"/>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1942861318"/>
      </p:ext>
    </p:extLst>
  </p:cSld>
  <p:clrMapOvr>
    <a:masterClrMapping/>
  </p:clrMapOvr>
  <p:extLst>
    <p:ext uri="{DCECCB84-F9BA-43D5-87BE-67443E8EF086}">
      <p15:sldGuideLst xmlns:p15="http://schemas.microsoft.com/office/powerpoint/2012/main" xmlns="">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olumns_Dark Blue Bg with dividers">
    <p:bg>
      <p:bgPr>
        <a:solidFill>
          <a:schemeClr val="accent1"/>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32507171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54"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xmlns="" id="{D13C9137-663D-49DC-8F1F-B4154A1768F8}"/>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6" name="Titre 5">
            <a:extLst>
              <a:ext uri="{FF2B5EF4-FFF2-40B4-BE49-F238E27FC236}">
                <a16:creationId xmlns:a16="http://schemas.microsoft.com/office/drawing/2014/main" xmlns=""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err="1"/>
              <a:t>Title</a:t>
            </a:r>
            <a:r>
              <a:rPr lang="fr-FR"/>
              <a:t> of the slide </a:t>
            </a:r>
          </a:p>
        </p:txBody>
      </p:sp>
      <p:sp>
        <p:nvSpPr>
          <p:cNvPr id="14" name="Text Placeholder 8">
            <a:extLst>
              <a:ext uri="{FF2B5EF4-FFF2-40B4-BE49-F238E27FC236}">
                <a16:creationId xmlns:a16="http://schemas.microsoft.com/office/drawing/2014/main" xmlns="" id="{20B967EF-526B-42DF-870F-C27D85C3749D}"/>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cxnSp>
        <p:nvCxnSpPr>
          <p:cNvPr id="16" name="Straight Connector 35">
            <a:extLst>
              <a:ext uri="{FF2B5EF4-FFF2-40B4-BE49-F238E27FC236}">
                <a16:creationId xmlns:a16="http://schemas.microsoft.com/office/drawing/2014/main" xmlns="" id="{5BACBC25-5487-4894-AB69-DC61AF350FEE}"/>
              </a:ext>
            </a:extLst>
          </p:cNvPr>
          <p:cNvCxnSpPr>
            <a:cxnSpLocks/>
          </p:cNvCxnSpPr>
          <p:nvPr userDrawn="1"/>
        </p:nvCxnSpPr>
        <p:spPr>
          <a:xfrm flipV="1">
            <a:off x="3190903"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xmlns="" id="{F1570288-B026-49B2-AE34-8E27B6EB2D8D}"/>
              </a:ext>
            </a:extLst>
          </p:cNvPr>
          <p:cNvCxnSpPr>
            <a:cxnSpLocks/>
          </p:cNvCxnSpPr>
          <p:nvPr userDrawn="1"/>
        </p:nvCxnSpPr>
        <p:spPr>
          <a:xfrm flipV="1">
            <a:off x="6095986"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xmlns="" id="{FDF868AB-0A81-40C5-9695-1BD120946D0A}"/>
              </a:ext>
            </a:extLst>
          </p:cNvPr>
          <p:cNvCxnSpPr>
            <a:cxnSpLocks/>
          </p:cNvCxnSpPr>
          <p:nvPr userDrawn="1"/>
        </p:nvCxnSpPr>
        <p:spPr>
          <a:xfrm flipV="1">
            <a:off x="900106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xmlns="" id="{0B87A726-5D45-49B7-B6E4-02D113462CA8}"/>
              </a:ext>
            </a:extLst>
          </p:cNvPr>
          <p:cNvSpPr>
            <a:spLocks noGrp="1"/>
          </p:cNvSpPr>
          <p:nvPr>
            <p:ph idx="19" hasCustomPrompt="1"/>
          </p:nvPr>
        </p:nvSpPr>
        <p:spPr>
          <a:xfrm>
            <a:off x="404785"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0" name="Content Placeholder 2">
            <a:extLst>
              <a:ext uri="{FF2B5EF4-FFF2-40B4-BE49-F238E27FC236}">
                <a16:creationId xmlns:a16="http://schemas.microsoft.com/office/drawing/2014/main" xmlns="" id="{48469EBA-FCE4-409D-99AD-B18807B78960}"/>
              </a:ext>
            </a:extLst>
          </p:cNvPr>
          <p:cNvSpPr>
            <a:spLocks noGrp="1"/>
          </p:cNvSpPr>
          <p:nvPr>
            <p:ph idx="20" hasCustomPrompt="1"/>
          </p:nvPr>
        </p:nvSpPr>
        <p:spPr>
          <a:xfrm>
            <a:off x="3309877"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1" name="Content Placeholder 2">
            <a:extLst>
              <a:ext uri="{FF2B5EF4-FFF2-40B4-BE49-F238E27FC236}">
                <a16:creationId xmlns:a16="http://schemas.microsoft.com/office/drawing/2014/main" xmlns="" id="{E5B593F1-F213-4F09-9902-DFB955D2770C}"/>
              </a:ext>
            </a:extLst>
          </p:cNvPr>
          <p:cNvSpPr>
            <a:spLocks noGrp="1"/>
          </p:cNvSpPr>
          <p:nvPr>
            <p:ph idx="21" hasCustomPrompt="1"/>
          </p:nvPr>
        </p:nvSpPr>
        <p:spPr>
          <a:xfrm>
            <a:off x="6214969"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2" name="Content Placeholder 2">
            <a:extLst>
              <a:ext uri="{FF2B5EF4-FFF2-40B4-BE49-F238E27FC236}">
                <a16:creationId xmlns:a16="http://schemas.microsoft.com/office/drawing/2014/main" xmlns="" id="{7CE1EB90-82E9-4FC8-B6D3-007BF2FBE500}"/>
              </a:ext>
            </a:extLst>
          </p:cNvPr>
          <p:cNvSpPr>
            <a:spLocks noGrp="1"/>
          </p:cNvSpPr>
          <p:nvPr>
            <p:ph idx="22" hasCustomPrompt="1"/>
          </p:nvPr>
        </p:nvSpPr>
        <p:spPr>
          <a:xfrm>
            <a:off x="9120060"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23" name="Espace réservé du pied de page 4">
            <a:extLst>
              <a:ext uri="{FF2B5EF4-FFF2-40B4-BE49-F238E27FC236}">
                <a16:creationId xmlns:a16="http://schemas.microsoft.com/office/drawing/2014/main" xmlns="" id="{5A248F93-3019-4CAF-B706-E2441D4F541A}"/>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24" name="Cadre 23">
            <a:extLst>
              <a:ext uri="{FF2B5EF4-FFF2-40B4-BE49-F238E27FC236}">
                <a16:creationId xmlns:a16="http://schemas.microsoft.com/office/drawing/2014/main" xmlns="" id="{325EBEA5-1389-448B-8CAE-B7B851880844}"/>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Text Placeholder 5">
            <a:extLst>
              <a:ext uri="{FF2B5EF4-FFF2-40B4-BE49-F238E27FC236}">
                <a16:creationId xmlns:a16="http://schemas.microsoft.com/office/drawing/2014/main" xmlns="" id="{588D9899-BB37-4FE9-A385-9495B967978B}"/>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864351106"/>
      </p:ext>
    </p:extLst>
  </p:cSld>
  <p:clrMapOvr>
    <a:masterClrMapping/>
  </p:clrMapOvr>
  <p:extLst>
    <p:ext uri="{DCECCB84-F9BA-43D5-87BE-67443E8EF086}">
      <p15:sldGuideLst xmlns:p15="http://schemas.microsoft.com/office/powerpoint/2012/main" xmlns="">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Empty_Blue Bg">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26208956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78"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pic>
        <p:nvPicPr>
          <p:cNvPr id="12" name="Graphique 8">
            <a:extLst>
              <a:ext uri="{FF2B5EF4-FFF2-40B4-BE49-F238E27FC236}">
                <a16:creationId xmlns:a16="http://schemas.microsoft.com/office/drawing/2014/main" xmlns="" id="{7D382778-4BBE-4E08-86E4-7B7315AC1A61}"/>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xmlns="" id="{BA150D9F-19CF-41D5-863B-7F91F1AB7D3B}"/>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6" name="Espace réservé du numéro de diapositive 2">
            <a:extLst>
              <a:ext uri="{FF2B5EF4-FFF2-40B4-BE49-F238E27FC236}">
                <a16:creationId xmlns:a16="http://schemas.microsoft.com/office/drawing/2014/main" xmlns="" id="{31F9D6FB-8DB3-4379-851A-D7F19062A2E8}"/>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17" name="Espace réservé du pied de page 4">
            <a:extLst>
              <a:ext uri="{FF2B5EF4-FFF2-40B4-BE49-F238E27FC236}">
                <a16:creationId xmlns:a16="http://schemas.microsoft.com/office/drawing/2014/main" xmlns="" id="{ADCF342B-275C-4A27-A66D-2820075198A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0" name="Text Placeholder 8">
            <a:extLst>
              <a:ext uri="{FF2B5EF4-FFF2-40B4-BE49-F238E27FC236}">
                <a16:creationId xmlns:a16="http://schemas.microsoft.com/office/drawing/2014/main" xmlns="" id="{D47377B4-5609-49EE-8F95-1C8A59DF904C}"/>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1" name="Cadre 10">
            <a:extLst>
              <a:ext uri="{FF2B5EF4-FFF2-40B4-BE49-F238E27FC236}">
                <a16:creationId xmlns:a16="http://schemas.microsoft.com/office/drawing/2014/main" xmlns="" id="{77A1E76D-CD0A-45A9-B7A0-29F80C335450}"/>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 Placeholder 5">
            <a:extLst>
              <a:ext uri="{FF2B5EF4-FFF2-40B4-BE49-F238E27FC236}">
                <a16:creationId xmlns:a16="http://schemas.microsoft.com/office/drawing/2014/main" xmlns="" id="{D8A5B67A-D907-474E-A084-15CB97FC3B9E}"/>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3507673593"/>
      </p:ext>
    </p:extLst>
  </p:cSld>
  <p:clrMapOvr>
    <a:masterClrMapping/>
  </p:clrMapOvr>
  <p:extLst>
    <p:ext uri="{DCECCB84-F9BA-43D5-87BE-67443E8EF086}">
      <p15:sldGuideLst xmlns:p15="http://schemas.microsoft.com/office/powerpoint/2012/main" xmlns="">
        <p15:guide id="1" pos="248">
          <p15:clr>
            <a:srgbClr val="F26B43"/>
          </p15:clr>
        </p15:guide>
        <p15:guide id="2" pos="7428">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ent_Blue Bg">
    <p:bg>
      <p:bgPr>
        <a:solidFill>
          <a:schemeClr val="bg2"/>
        </a:solidFill>
        <a:effectLst/>
      </p:bgPr>
    </p:bg>
    <p:spTree>
      <p:nvGrpSpPr>
        <p:cNvPr id="1" name=""/>
        <p:cNvGrpSpPr/>
        <p:nvPr/>
      </p:nvGrpSpPr>
      <p:grpSpPr>
        <a:xfrm>
          <a:off x="0" y="0"/>
          <a:ext cx="0" cy="0"/>
          <a:chOff x="0" y="0"/>
          <a:chExt cx="0" cy="0"/>
        </a:xfrm>
      </p:grpSpPr>
      <p:sp>
        <p:nvSpPr>
          <p:cNvPr id="15" name="Espace réservé du contenu 2">
            <a:extLst>
              <a:ext uri="{FF2B5EF4-FFF2-40B4-BE49-F238E27FC236}">
                <a16:creationId xmlns:a16="http://schemas.microsoft.com/office/drawing/2014/main" xmlns="" id="{EA31DD0A-B87C-4F5D-B7AB-7E8A0082D2F9}"/>
              </a:ext>
            </a:extLst>
          </p:cNvPr>
          <p:cNvSpPr>
            <a:spLocks noGrp="1"/>
          </p:cNvSpPr>
          <p:nvPr>
            <p:ph idx="18" hasCustomPrompt="1"/>
          </p:nvPr>
        </p:nvSpPr>
        <p:spPr>
          <a:xfrm>
            <a:off x="404786" y="1808820"/>
            <a:ext cx="8319506" cy="3868080"/>
          </a:xfrm>
          <a:prstGeom prst="rect">
            <a:avLst/>
          </a:prstGeom>
        </p:spPr>
        <p:txBody>
          <a:bodyPr/>
          <a:lstStyle>
            <a:lvl1pPr>
              <a:defRPr>
                <a:solidFill>
                  <a:schemeClr val="bg1"/>
                </a:solidFill>
              </a:defRPr>
            </a:lvl1pPr>
            <a:lvl2pPr marL="447675" indent="-314325">
              <a:buFontTx/>
              <a:buBlip>
                <a:blip r:embed="rId5"/>
              </a:buBlip>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Your text here</a:t>
            </a:r>
          </a:p>
          <a:p>
            <a:pPr lvl="1"/>
            <a:r>
              <a:rPr lang="en-GB"/>
              <a:t>Text level 1</a:t>
            </a:r>
          </a:p>
          <a:p>
            <a:pPr lvl="2"/>
            <a:r>
              <a:rPr lang="en-GB"/>
              <a:t>Text level 2</a:t>
            </a:r>
          </a:p>
        </p:txBody>
      </p:sp>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24637949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702" name="Diapositive think-cell" r:id="rId6" imgW="532" imgH="530" progId="TCLayout.ActiveDocument.1">
                  <p:embed/>
                </p:oleObj>
              </mc:Choice>
              <mc:Fallback>
                <p:oleObj name="Diapositive think-cell" r:id="rId6"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pic>
        <p:nvPicPr>
          <p:cNvPr id="12" name="Graphique 8">
            <a:extLst>
              <a:ext uri="{FF2B5EF4-FFF2-40B4-BE49-F238E27FC236}">
                <a16:creationId xmlns:a16="http://schemas.microsoft.com/office/drawing/2014/main" xmlns="" id="{3E2F2A02-19F4-4543-A149-7BA6112B4EB2}"/>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xmlns="" id="{3A83716A-3280-4F1F-A538-84B68BE706CD}"/>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6" name="Espace réservé du numéro de diapositive 2">
            <a:extLst>
              <a:ext uri="{FF2B5EF4-FFF2-40B4-BE49-F238E27FC236}">
                <a16:creationId xmlns:a16="http://schemas.microsoft.com/office/drawing/2014/main" xmlns="" id="{EA13E63A-DB9A-4943-94F5-7D1662AF82ED}"/>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17" name="Espace réservé du pied de page 4">
            <a:extLst>
              <a:ext uri="{FF2B5EF4-FFF2-40B4-BE49-F238E27FC236}">
                <a16:creationId xmlns:a16="http://schemas.microsoft.com/office/drawing/2014/main" xmlns="" id="{AF25B436-5E52-4A56-8F65-3680B6E8DD4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1" name="Text Placeholder 8">
            <a:extLst>
              <a:ext uri="{FF2B5EF4-FFF2-40B4-BE49-F238E27FC236}">
                <a16:creationId xmlns:a16="http://schemas.microsoft.com/office/drawing/2014/main" xmlns="" id="{121403F2-4414-4234-BC39-C68A3C040066}"/>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3" name="Cadre 12">
            <a:extLst>
              <a:ext uri="{FF2B5EF4-FFF2-40B4-BE49-F238E27FC236}">
                <a16:creationId xmlns:a16="http://schemas.microsoft.com/office/drawing/2014/main" xmlns="" id="{7C4457B5-A8C3-46A7-868D-52171EF747ED}"/>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ext Placeholder 5">
            <a:extLst>
              <a:ext uri="{FF2B5EF4-FFF2-40B4-BE49-F238E27FC236}">
                <a16:creationId xmlns:a16="http://schemas.microsoft.com/office/drawing/2014/main" xmlns="" id="{94936C9F-D43C-4659-B9C5-2BCCD34522C8}"/>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476832364"/>
      </p:ext>
    </p:extLst>
  </p:cSld>
  <p:clrMapOvr>
    <a:masterClrMapping/>
  </p:clrMapOvr>
  <p:extLst>
    <p:ext uri="{DCECCB84-F9BA-43D5-87BE-67443E8EF086}">
      <p15:sldGuideLst xmlns:p15="http://schemas.microsoft.com/office/powerpoint/2012/main" xmlns="">
        <p15:guide id="1" pos="248">
          <p15:clr>
            <a:srgbClr val="F26B43"/>
          </p15:clr>
        </p15:guide>
        <p15:guide id="2" pos="7428">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_2">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xmlns="" id="{075C7A91-CC93-4B69-84A3-D6E6299E1C1C}"/>
              </a:ext>
            </a:extLst>
          </p:cNvPr>
          <p:cNvGraphicFramePr>
            <a:graphicFrameLocks noChangeAspect="1"/>
          </p:cNvGraphicFramePr>
          <p:nvPr userDrawn="1">
            <p:custDataLst>
              <p:tags r:id="rId2"/>
            </p:custDataLst>
            <p:extLst>
              <p:ext uri="{D42A27DB-BD31-4B8C-83A1-F6EECF244321}">
                <p14:modId xmlns:p14="http://schemas.microsoft.com/office/powerpoint/2010/main" val="39520474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2" name="Diapositive think-cell" r:id="rId6" imgW="532" imgH="530" progId="TCLayout.ActiveDocument.1">
                  <p:embed/>
                </p:oleObj>
              </mc:Choice>
              <mc:Fallback>
                <p:oleObj name="Diapositive think-cell" r:id="rId6" imgW="532" imgH="530" progId="TCLayout.ActiveDocument.1">
                  <p:embed/>
                  <p:pic>
                    <p:nvPicPr>
                      <p:cNvPr id="5" name="Objet 4" hidden="1">
                        <a:extLst>
                          <a:ext uri="{FF2B5EF4-FFF2-40B4-BE49-F238E27FC236}">
                            <a16:creationId xmlns:a16="http://schemas.microsoft.com/office/drawing/2014/main" xmlns="" id="{075C7A91-CC93-4B69-84A3-D6E6299E1C1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4455627D-8E54-4A37-802B-8C427B3EB1B5}"/>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23" name="Forme libre : forme 22">
            <a:extLst>
              <a:ext uri="{FF2B5EF4-FFF2-40B4-BE49-F238E27FC236}">
                <a16:creationId xmlns:a16="http://schemas.microsoft.com/office/drawing/2014/main" xmlns="" id="{66AEBE2B-012F-42BB-A823-995DB0D71DD2}"/>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1" name="Forme libre : forme 20">
            <a:extLst>
              <a:ext uri="{FF2B5EF4-FFF2-40B4-BE49-F238E27FC236}">
                <a16:creationId xmlns:a16="http://schemas.microsoft.com/office/drawing/2014/main" xmlns="" id="{534AE452-7F08-4FA5-B95D-44688A32E41E}"/>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Sous-titre 2">
            <a:extLst>
              <a:ext uri="{FF2B5EF4-FFF2-40B4-BE49-F238E27FC236}">
                <a16:creationId xmlns:a16="http://schemas.microsoft.com/office/drawing/2014/main" xmlns="" id="{E9CCE011-2916-434D-A5D2-7A96A56EDFB2}"/>
              </a:ext>
            </a:extLst>
          </p:cNvPr>
          <p:cNvSpPr>
            <a:spLocks noGrp="1"/>
          </p:cNvSpPr>
          <p:nvPr>
            <p:ph type="subTitle" idx="1" hasCustomPrompt="1"/>
          </p:nvPr>
        </p:nvSpPr>
        <p:spPr>
          <a:xfrm>
            <a:off x="459131" y="3001503"/>
            <a:ext cx="7551997" cy="424732"/>
          </a:xfrm>
          <a:prstGeom prst="rect">
            <a:avLst/>
          </a:prstGeom>
        </p:spPr>
        <p:txBody>
          <a:bodyPr wrap="square" lIns="108000" rIns="180000">
            <a:spAutoFit/>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of the presentation</a:t>
            </a:r>
          </a:p>
        </p:txBody>
      </p:sp>
      <p:sp>
        <p:nvSpPr>
          <p:cNvPr id="19" name="Espace réservé de la date 3">
            <a:extLst>
              <a:ext uri="{FF2B5EF4-FFF2-40B4-BE49-F238E27FC236}">
                <a16:creationId xmlns:a16="http://schemas.microsoft.com/office/drawing/2014/main" xmlns="" id="{11CD5301-9586-45EF-BD7D-6FD0A6A5B078}"/>
              </a:ext>
            </a:extLst>
          </p:cNvPr>
          <p:cNvSpPr>
            <a:spLocks noGrp="1"/>
          </p:cNvSpPr>
          <p:nvPr>
            <p:ph type="dt" sz="half" idx="10"/>
          </p:nvPr>
        </p:nvSpPr>
        <p:spPr>
          <a:xfrm>
            <a:off x="459132" y="4402897"/>
            <a:ext cx="1361105" cy="215444"/>
          </a:xfrm>
          <a:prstGeom prst="rect">
            <a:avLst/>
          </a:prstGeom>
        </p:spPr>
        <p:txBody>
          <a:bodyPr wrap="none" lIns="108000" tIns="0" rIns="180000" bIns="0">
            <a:spAutoFit/>
          </a:bodyPr>
          <a:lstStyle>
            <a:lvl1pPr>
              <a:defRPr sz="1400">
                <a:solidFill>
                  <a:schemeClr val="bg1"/>
                </a:solidFill>
              </a:defRPr>
            </a:lvl1pPr>
          </a:lstStyle>
          <a:p>
            <a:fld id="{BC882573-CF8D-477B-8EF6-9CF97BBEDB1A}" type="datetime3">
              <a:rPr lang="en-GB" smtClean="0"/>
              <a:t>2 July, 2020</a:t>
            </a:fld>
            <a:endParaRPr lang="en-GB"/>
          </a:p>
        </p:txBody>
      </p:sp>
      <p:sp>
        <p:nvSpPr>
          <p:cNvPr id="24" name="Titre 1">
            <a:extLst>
              <a:ext uri="{FF2B5EF4-FFF2-40B4-BE49-F238E27FC236}">
                <a16:creationId xmlns:a16="http://schemas.microsoft.com/office/drawing/2014/main" xmlns="" id="{282677E1-E7D7-461C-9F6D-B1708372F571}"/>
              </a:ext>
            </a:extLst>
          </p:cNvPr>
          <p:cNvSpPr>
            <a:spLocks noGrp="1"/>
          </p:cNvSpPr>
          <p:nvPr>
            <p:ph type="ctrTitle" hasCustomPrompt="1"/>
          </p:nvPr>
        </p:nvSpPr>
        <p:spPr>
          <a:xfrm>
            <a:off x="459207" y="521852"/>
            <a:ext cx="7551997" cy="2475348"/>
          </a:xfrm>
        </p:spPr>
        <p:txBody>
          <a:bodyPr lIns="72000" anchor="t">
            <a:noAutofit/>
          </a:bodyPr>
          <a:lstStyle>
            <a:lvl1pPr algn="l">
              <a:lnSpc>
                <a:spcPct val="80000"/>
              </a:lnSpc>
              <a:defRPr sz="6000" b="1" cap="all" spc="-200" baseline="0">
                <a:solidFill>
                  <a:schemeClr val="bg1"/>
                </a:solidFill>
                <a:latin typeface="Arial Black" panose="020B0A04020102020204" pitchFamily="34" charset="0"/>
              </a:defRPr>
            </a:lvl1pPr>
          </a:lstStyle>
          <a:p>
            <a:r>
              <a:rPr lang="en-GB"/>
              <a:t>TITLE OF THE CHAPTER</a:t>
            </a:r>
          </a:p>
        </p:txBody>
      </p:sp>
      <p:sp>
        <p:nvSpPr>
          <p:cNvPr id="26" name="Espace réservé du texte 8">
            <a:extLst>
              <a:ext uri="{FF2B5EF4-FFF2-40B4-BE49-F238E27FC236}">
                <a16:creationId xmlns:a16="http://schemas.microsoft.com/office/drawing/2014/main" xmlns="" id="{0BD763C4-0BC2-41C5-BDBA-5850D945CFF6}"/>
              </a:ext>
            </a:extLst>
          </p:cNvPr>
          <p:cNvSpPr>
            <a:spLocks noGrp="1"/>
          </p:cNvSpPr>
          <p:nvPr>
            <p:ph type="body" sz="quarter" idx="12" hasCustomPrompt="1"/>
          </p:nvPr>
        </p:nvSpPr>
        <p:spPr>
          <a:xfrm>
            <a:off x="459132" y="4014515"/>
            <a:ext cx="2578642" cy="369332"/>
          </a:xfrm>
          <a:prstGeom prst="rect">
            <a:avLst/>
          </a:prstGeom>
        </p:spPr>
        <p:txBody>
          <a:bodyPr wrap="none" lIns="108000">
            <a:spAutoFit/>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Name of the speaker</a:t>
            </a:r>
          </a:p>
        </p:txBody>
      </p:sp>
      <p:cxnSp>
        <p:nvCxnSpPr>
          <p:cNvPr id="27" name="Connecteur droit 26">
            <a:extLst>
              <a:ext uri="{FF2B5EF4-FFF2-40B4-BE49-F238E27FC236}">
                <a16:creationId xmlns:a16="http://schemas.microsoft.com/office/drawing/2014/main" xmlns="" id="{55C72328-61FF-4531-AF88-298161BE3728}"/>
              </a:ext>
            </a:extLst>
          </p:cNvPr>
          <p:cNvCxnSpPr>
            <a:cxnSpLocks/>
          </p:cNvCxnSpPr>
          <p:nvPr userDrawn="1"/>
        </p:nvCxnSpPr>
        <p:spPr>
          <a:xfrm>
            <a:off x="571500"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Image 15" descr="Une image contenant objet&#10;&#10;Description générée automatiquement">
            <a:extLst>
              <a:ext uri="{FF2B5EF4-FFF2-40B4-BE49-F238E27FC236}">
                <a16:creationId xmlns:a16="http://schemas.microsoft.com/office/drawing/2014/main" xmlns="" id="{5919B4CD-5E7E-4686-8385-C8E06F74C4D8}"/>
              </a:ext>
            </a:extLst>
          </p:cNvPr>
          <p:cNvPicPr>
            <a:picLocks noChangeAspect="1"/>
          </p:cNvPicPr>
          <p:nvPr userDrawn="1"/>
        </p:nvPicPr>
        <p:blipFill rotWithShape="1">
          <a:blip r:embed="rId8" cstate="print">
            <a:biLevel thresh="25000"/>
            <a:extLst>
              <a:ext uri="{28A0092B-C50C-407E-A947-70E740481C1C}">
                <a14:useLocalDpi xmlns:a14="http://schemas.microsoft.com/office/drawing/2010/main" val="0"/>
              </a:ext>
            </a:extLst>
          </a:blip>
          <a:srcRect r="23242"/>
          <a:stretch/>
        </p:blipFill>
        <p:spPr>
          <a:xfrm>
            <a:off x="7680176" y="5467579"/>
            <a:ext cx="2802864" cy="649976"/>
          </a:xfrm>
          <a:prstGeom prst="rect">
            <a:avLst/>
          </a:prstGeom>
        </p:spPr>
      </p:pic>
      <p:pic>
        <p:nvPicPr>
          <p:cNvPr id="14" name="Graphique 12">
            <a:extLst>
              <a:ext uri="{FF2B5EF4-FFF2-40B4-BE49-F238E27FC236}">
                <a16:creationId xmlns:a16="http://schemas.microsoft.com/office/drawing/2014/main" xmlns="" id="{33FF114A-8E2E-4078-8447-E6672F2878CC}"/>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15" name="Cadre 14">
            <a:extLst>
              <a:ext uri="{FF2B5EF4-FFF2-40B4-BE49-F238E27FC236}">
                <a16:creationId xmlns:a16="http://schemas.microsoft.com/office/drawing/2014/main" xmlns="" id="{FBAD0157-C8A9-43A3-BB2C-AE46F0750E4C}"/>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745595763"/>
      </p:ext>
    </p:extLst>
  </p:cSld>
  <p:clrMapOvr>
    <a:masterClrMapping/>
  </p:clrMapOvr>
  <p:extLst>
    <p:ext uri="{DCECCB84-F9BA-43D5-87BE-67443E8EF086}">
      <p15:sldGuideLst xmlns:p15="http://schemas.microsoft.com/office/powerpoint/2012/main" xmlns="">
        <p15:guide id="1" pos="288" userDrawn="1">
          <p15:clr>
            <a:srgbClr val="F26B43"/>
          </p15:clr>
        </p15:guide>
        <p15:guide id="2" pos="360" userDrawn="1">
          <p15:clr>
            <a:srgbClr val="A4A3A4"/>
          </p15:clr>
        </p15:guide>
        <p15:guide id="3" orient="horz" pos="329" userDrawn="1">
          <p15:clr>
            <a:srgbClr val="F26B43"/>
          </p15:clr>
        </p15:guide>
        <p15:guide id="4" orient="horz" pos="1888" userDrawn="1">
          <p15:clr>
            <a:srgbClr val="F26B43"/>
          </p15:clr>
        </p15:guide>
        <p15:guide id="5" orient="horz" pos="3317" userDrawn="1">
          <p15:clr>
            <a:srgbClr val="F26B43"/>
          </p15:clr>
        </p15:guide>
        <p15:guide id="6" orient="horz" pos="3929" userDrawn="1">
          <p15:clr>
            <a:srgbClr val="F26B43"/>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 columns_Blue Bg">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5747383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6"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xmlns="" id="{1703231E-4063-4D72-A4F3-5BF19050C303}"/>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0" name="Content Placeholder 2">
            <a:extLst>
              <a:ext uri="{FF2B5EF4-FFF2-40B4-BE49-F238E27FC236}">
                <a16:creationId xmlns:a16="http://schemas.microsoft.com/office/drawing/2014/main" xmlns="" id="{58EBDB8A-A132-411F-B6B9-59DC085B79E1}"/>
              </a:ext>
            </a:extLst>
          </p:cNvPr>
          <p:cNvSpPr>
            <a:spLocks noGrp="1"/>
          </p:cNvSpPr>
          <p:nvPr>
            <p:ph idx="15" hasCustomPrompt="1"/>
          </p:nvPr>
        </p:nvSpPr>
        <p:spPr>
          <a:xfrm>
            <a:off x="6276022" y="1808820"/>
            <a:ext cx="551119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pic>
        <p:nvPicPr>
          <p:cNvPr id="13" name="Graphique 8">
            <a:extLst>
              <a:ext uri="{FF2B5EF4-FFF2-40B4-BE49-F238E27FC236}">
                <a16:creationId xmlns:a16="http://schemas.microsoft.com/office/drawing/2014/main" xmlns="" id="{FAB72C51-19EB-42BF-84AF-F648EA3B2BB2}"/>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xmlns="" id="{7E11A5F4-9100-441C-8387-740981956A17}"/>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9" name="Espace réservé du numéro de diapositive 2">
            <a:extLst>
              <a:ext uri="{FF2B5EF4-FFF2-40B4-BE49-F238E27FC236}">
                <a16:creationId xmlns:a16="http://schemas.microsoft.com/office/drawing/2014/main" xmlns="" id="{13763D44-1A8C-41DD-9E5B-CB819BE4C5DF}"/>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20" name="Espace réservé du pied de page 4">
            <a:extLst>
              <a:ext uri="{FF2B5EF4-FFF2-40B4-BE49-F238E27FC236}">
                <a16:creationId xmlns:a16="http://schemas.microsoft.com/office/drawing/2014/main" xmlns="" id="{3B60D1F3-5624-4887-AC07-8B788D01CBD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2" name="Text Placeholder 8">
            <a:extLst>
              <a:ext uri="{FF2B5EF4-FFF2-40B4-BE49-F238E27FC236}">
                <a16:creationId xmlns:a16="http://schemas.microsoft.com/office/drawing/2014/main" xmlns="" id="{76E829D9-0666-4D5B-9896-28C1CEC4B7EB}"/>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4" name="Cadre 13">
            <a:extLst>
              <a:ext uri="{FF2B5EF4-FFF2-40B4-BE49-F238E27FC236}">
                <a16:creationId xmlns:a16="http://schemas.microsoft.com/office/drawing/2014/main" xmlns="" id="{5ABA2AAA-2D64-4286-AA8D-E8C4B33EF196}"/>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 Placeholder 5">
            <a:extLst>
              <a:ext uri="{FF2B5EF4-FFF2-40B4-BE49-F238E27FC236}">
                <a16:creationId xmlns:a16="http://schemas.microsoft.com/office/drawing/2014/main" xmlns="" id="{6818929B-5A27-4738-A956-5210DE317E64}"/>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1826644413"/>
      </p:ext>
    </p:extLst>
  </p:cSld>
  <p:clrMapOvr>
    <a:masterClrMapping/>
  </p:clrMapOvr>
  <p:extLst>
    <p:ext uri="{DCECCB84-F9BA-43D5-87BE-67443E8EF086}">
      <p15:sldGuideLst xmlns:p15="http://schemas.microsoft.com/office/powerpoint/2012/main" xmlns="">
        <p15:guide id="1" pos="248">
          <p15:clr>
            <a:srgbClr val="F26B43"/>
          </p15:clr>
        </p15:guide>
        <p15:guide id="2" pos="7425">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 columns_Blue Bg with divider">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1522023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50"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Content Placeholder 2">
            <a:extLst>
              <a:ext uri="{FF2B5EF4-FFF2-40B4-BE49-F238E27FC236}">
                <a16:creationId xmlns:a16="http://schemas.microsoft.com/office/drawing/2014/main" xmlns="" id="{1703231E-4063-4D72-A4F3-5BF19050C303}"/>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0" name="Content Placeholder 2">
            <a:extLst>
              <a:ext uri="{FF2B5EF4-FFF2-40B4-BE49-F238E27FC236}">
                <a16:creationId xmlns:a16="http://schemas.microsoft.com/office/drawing/2014/main" xmlns="" id="{58EBDB8A-A132-411F-B6B9-59DC085B79E1}"/>
              </a:ext>
            </a:extLst>
          </p:cNvPr>
          <p:cNvSpPr>
            <a:spLocks noGrp="1"/>
          </p:cNvSpPr>
          <p:nvPr>
            <p:ph idx="15" hasCustomPrompt="1"/>
          </p:nvPr>
        </p:nvSpPr>
        <p:spPr>
          <a:xfrm>
            <a:off x="6276022" y="1808820"/>
            <a:ext cx="551119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pic>
        <p:nvPicPr>
          <p:cNvPr id="13" name="Graphique 8">
            <a:extLst>
              <a:ext uri="{FF2B5EF4-FFF2-40B4-BE49-F238E27FC236}">
                <a16:creationId xmlns:a16="http://schemas.microsoft.com/office/drawing/2014/main" xmlns="" id="{FAB72C51-19EB-42BF-84AF-F648EA3B2BB2}"/>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xmlns="" id="{7E11A5F4-9100-441C-8387-740981956A17}"/>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9" name="Espace réservé du numéro de diapositive 2">
            <a:extLst>
              <a:ext uri="{FF2B5EF4-FFF2-40B4-BE49-F238E27FC236}">
                <a16:creationId xmlns:a16="http://schemas.microsoft.com/office/drawing/2014/main" xmlns="" id="{13763D44-1A8C-41DD-9E5B-CB819BE4C5DF}"/>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20" name="Espace réservé du pied de page 4">
            <a:extLst>
              <a:ext uri="{FF2B5EF4-FFF2-40B4-BE49-F238E27FC236}">
                <a16:creationId xmlns:a16="http://schemas.microsoft.com/office/drawing/2014/main" xmlns="" id="{3B60D1F3-5624-4887-AC07-8B788D01CBD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2" name="Text Placeholder 8">
            <a:extLst>
              <a:ext uri="{FF2B5EF4-FFF2-40B4-BE49-F238E27FC236}">
                <a16:creationId xmlns:a16="http://schemas.microsoft.com/office/drawing/2014/main" xmlns="" id="{76E829D9-0666-4D5B-9896-28C1CEC4B7EB}"/>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cxnSp>
        <p:nvCxnSpPr>
          <p:cNvPr id="14" name="Straight Connector 35">
            <a:extLst>
              <a:ext uri="{FF2B5EF4-FFF2-40B4-BE49-F238E27FC236}">
                <a16:creationId xmlns:a16="http://schemas.microsoft.com/office/drawing/2014/main" xmlns="" id="{5E3D423D-34E1-4BDE-8374-98A2C452EFBE}"/>
              </a:ext>
            </a:extLst>
          </p:cNvPr>
          <p:cNvCxnSpPr>
            <a:cxnSpLocks/>
          </p:cNvCxnSpPr>
          <p:nvPr userDrawn="1"/>
        </p:nvCxnSpPr>
        <p:spPr>
          <a:xfrm flipV="1">
            <a:off x="609593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5" name="Cadre 14">
            <a:extLst>
              <a:ext uri="{FF2B5EF4-FFF2-40B4-BE49-F238E27FC236}">
                <a16:creationId xmlns:a16="http://schemas.microsoft.com/office/drawing/2014/main" xmlns="" id="{A05C525A-2558-46E8-80B5-9413899901D1}"/>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 Placeholder 5">
            <a:extLst>
              <a:ext uri="{FF2B5EF4-FFF2-40B4-BE49-F238E27FC236}">
                <a16:creationId xmlns:a16="http://schemas.microsoft.com/office/drawing/2014/main" xmlns="" id="{539E13C7-429D-4FD8-8D51-1CD98F074621}"/>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2531643797"/>
      </p:ext>
    </p:extLst>
  </p:cSld>
  <p:clrMapOvr>
    <a:masterClrMapping/>
  </p:clrMapOvr>
  <p:extLst>
    <p:ext uri="{DCECCB84-F9BA-43D5-87BE-67443E8EF086}">
      <p15:sldGuideLst xmlns:p15="http://schemas.microsoft.com/office/powerpoint/2012/main" xmlns="">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 columns_Blue Bg">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24711711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4"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Content Placeholder 2">
            <a:extLst>
              <a:ext uri="{FF2B5EF4-FFF2-40B4-BE49-F238E27FC236}">
                <a16:creationId xmlns:a16="http://schemas.microsoft.com/office/drawing/2014/main" xmlns="" id="{A86D5BC3-F5D3-415B-B920-B84A14BC8E32}"/>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2" name="Content Placeholder 2">
            <a:extLst>
              <a:ext uri="{FF2B5EF4-FFF2-40B4-BE49-F238E27FC236}">
                <a16:creationId xmlns:a16="http://schemas.microsoft.com/office/drawing/2014/main" xmlns="" id="{0114C476-0380-4CDD-850C-316ADAE5BF6C}"/>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3" name="Content Placeholder 2">
            <a:extLst>
              <a:ext uri="{FF2B5EF4-FFF2-40B4-BE49-F238E27FC236}">
                <a16:creationId xmlns:a16="http://schemas.microsoft.com/office/drawing/2014/main" xmlns="" id="{6A1D61AC-BD7C-4366-9299-08E3EFE54064}"/>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pic>
        <p:nvPicPr>
          <p:cNvPr id="17" name="Graphique 8">
            <a:extLst>
              <a:ext uri="{FF2B5EF4-FFF2-40B4-BE49-F238E27FC236}">
                <a16:creationId xmlns:a16="http://schemas.microsoft.com/office/drawing/2014/main" xmlns="" id="{179657D5-47C7-4E75-BEE7-A780E55EE722}"/>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xmlns="" id="{0D86C3E4-5B42-4A1F-B550-10045E81063A}"/>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3" name="Espace réservé du numéro de diapositive 2">
            <a:extLst>
              <a:ext uri="{FF2B5EF4-FFF2-40B4-BE49-F238E27FC236}">
                <a16:creationId xmlns:a16="http://schemas.microsoft.com/office/drawing/2014/main" xmlns="" id="{5D573DBF-7B78-4EB4-859D-55DACC88EEC8}"/>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24" name="Espace réservé du pied de page 4">
            <a:extLst>
              <a:ext uri="{FF2B5EF4-FFF2-40B4-BE49-F238E27FC236}">
                <a16:creationId xmlns:a16="http://schemas.microsoft.com/office/drawing/2014/main" xmlns="" id="{BA89C3CB-68C8-4D8E-9AFC-40C4E7D1120F}"/>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4" name="Text Placeholder 8">
            <a:extLst>
              <a:ext uri="{FF2B5EF4-FFF2-40B4-BE49-F238E27FC236}">
                <a16:creationId xmlns:a16="http://schemas.microsoft.com/office/drawing/2014/main" xmlns="" id="{4AD0B33D-4376-4867-B390-624086846458}"/>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5" name="Cadre 14">
            <a:extLst>
              <a:ext uri="{FF2B5EF4-FFF2-40B4-BE49-F238E27FC236}">
                <a16:creationId xmlns:a16="http://schemas.microsoft.com/office/drawing/2014/main" xmlns="" id="{2B4A1FD1-2F6F-4AF1-B710-F76E885B2287}"/>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Text Placeholder 5">
            <a:extLst>
              <a:ext uri="{FF2B5EF4-FFF2-40B4-BE49-F238E27FC236}">
                <a16:creationId xmlns:a16="http://schemas.microsoft.com/office/drawing/2014/main" xmlns="" id="{9F66FD42-E6CB-4E63-977B-EE506F961D3C}"/>
              </a:ext>
            </a:extLst>
          </p:cNvPr>
          <p:cNvSpPr>
            <a:spLocks noGrp="1"/>
          </p:cNvSpPr>
          <p:nvPr>
            <p:ph type="body" sz="quarter" idx="19"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2407947476"/>
      </p:ext>
    </p:extLst>
  </p:cSld>
  <p:clrMapOvr>
    <a:masterClrMapping/>
  </p:clrMapOvr>
  <p:extLst>
    <p:ext uri="{DCECCB84-F9BA-43D5-87BE-67443E8EF086}">
      <p15:sldGuideLst xmlns:p15="http://schemas.microsoft.com/office/powerpoint/2012/main" xmlns="">
        <p15:guide id="1" pos="248">
          <p15:clr>
            <a:srgbClr val="F26B43"/>
          </p15:clr>
        </p15:guide>
        <p15:guide id="2" pos="7425">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 columns_Blue Bg with dividers">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17709088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798"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Content Placeholder 2">
            <a:extLst>
              <a:ext uri="{FF2B5EF4-FFF2-40B4-BE49-F238E27FC236}">
                <a16:creationId xmlns:a16="http://schemas.microsoft.com/office/drawing/2014/main" xmlns="" id="{A86D5BC3-F5D3-415B-B920-B84A14BC8E32}"/>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2" name="Content Placeholder 2">
            <a:extLst>
              <a:ext uri="{FF2B5EF4-FFF2-40B4-BE49-F238E27FC236}">
                <a16:creationId xmlns:a16="http://schemas.microsoft.com/office/drawing/2014/main" xmlns="" id="{0114C476-0380-4CDD-850C-316ADAE5BF6C}"/>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13" name="Content Placeholder 2">
            <a:extLst>
              <a:ext uri="{FF2B5EF4-FFF2-40B4-BE49-F238E27FC236}">
                <a16:creationId xmlns:a16="http://schemas.microsoft.com/office/drawing/2014/main" xmlns="" id="{6A1D61AC-BD7C-4366-9299-08E3EFE54064}"/>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pic>
        <p:nvPicPr>
          <p:cNvPr id="17" name="Graphique 8">
            <a:extLst>
              <a:ext uri="{FF2B5EF4-FFF2-40B4-BE49-F238E27FC236}">
                <a16:creationId xmlns:a16="http://schemas.microsoft.com/office/drawing/2014/main" xmlns="" id="{179657D5-47C7-4E75-BEE7-A780E55EE722}"/>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xmlns="" id="{0D86C3E4-5B42-4A1F-B550-10045E81063A}"/>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3" name="Espace réservé du numéro de diapositive 2">
            <a:extLst>
              <a:ext uri="{FF2B5EF4-FFF2-40B4-BE49-F238E27FC236}">
                <a16:creationId xmlns:a16="http://schemas.microsoft.com/office/drawing/2014/main" xmlns="" id="{5D573DBF-7B78-4EB4-859D-55DACC88EEC8}"/>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24" name="Espace réservé du pied de page 4">
            <a:extLst>
              <a:ext uri="{FF2B5EF4-FFF2-40B4-BE49-F238E27FC236}">
                <a16:creationId xmlns:a16="http://schemas.microsoft.com/office/drawing/2014/main" xmlns="" id="{BA89C3CB-68C8-4D8E-9AFC-40C4E7D1120F}"/>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4" name="Text Placeholder 8">
            <a:extLst>
              <a:ext uri="{FF2B5EF4-FFF2-40B4-BE49-F238E27FC236}">
                <a16:creationId xmlns:a16="http://schemas.microsoft.com/office/drawing/2014/main" xmlns="" id="{4AD0B33D-4376-4867-B390-624086846458}"/>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cxnSp>
        <p:nvCxnSpPr>
          <p:cNvPr id="15" name="Straight Connector 35">
            <a:extLst>
              <a:ext uri="{FF2B5EF4-FFF2-40B4-BE49-F238E27FC236}">
                <a16:creationId xmlns:a16="http://schemas.microsoft.com/office/drawing/2014/main" xmlns="" id="{6D1337EB-DEA5-4E68-BE59-E3A0603AE2DF}"/>
              </a:ext>
            </a:extLst>
          </p:cNvPr>
          <p:cNvCxnSpPr>
            <a:cxnSpLocks/>
          </p:cNvCxnSpPr>
          <p:nvPr userDrawn="1"/>
        </p:nvCxnSpPr>
        <p:spPr>
          <a:xfrm flipV="1">
            <a:off x="415884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xmlns="" id="{F9606CDD-74E8-4C9E-BCA3-937206DAC0A3}"/>
              </a:ext>
            </a:extLst>
          </p:cNvPr>
          <p:cNvCxnSpPr>
            <a:cxnSpLocks/>
          </p:cNvCxnSpPr>
          <p:nvPr userDrawn="1"/>
        </p:nvCxnSpPr>
        <p:spPr>
          <a:xfrm flipV="1">
            <a:off x="803313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Cadre 17">
            <a:extLst>
              <a:ext uri="{FF2B5EF4-FFF2-40B4-BE49-F238E27FC236}">
                <a16:creationId xmlns:a16="http://schemas.microsoft.com/office/drawing/2014/main" xmlns="" id="{2D1E5417-BAA4-429E-95E5-698476B66195}"/>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ext Placeholder 5">
            <a:extLst>
              <a:ext uri="{FF2B5EF4-FFF2-40B4-BE49-F238E27FC236}">
                <a16:creationId xmlns:a16="http://schemas.microsoft.com/office/drawing/2014/main" xmlns="" id="{DED434F4-3F5A-4CC8-AF47-2D44BC94F886}"/>
              </a:ext>
            </a:extLst>
          </p:cNvPr>
          <p:cNvSpPr>
            <a:spLocks noGrp="1"/>
          </p:cNvSpPr>
          <p:nvPr>
            <p:ph type="body" sz="quarter" idx="19"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646564601"/>
      </p:ext>
    </p:extLst>
  </p:cSld>
  <p:clrMapOvr>
    <a:masterClrMapping/>
  </p:clrMapOvr>
  <p:extLst>
    <p:ext uri="{DCECCB84-F9BA-43D5-87BE-67443E8EF086}">
      <p15:sldGuideLst xmlns:p15="http://schemas.microsoft.com/office/powerpoint/2012/main" xmlns="">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columns_Blue Bg ">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14170910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22"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xmlns=""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err="1"/>
              <a:t>Title</a:t>
            </a:r>
            <a:r>
              <a:rPr lang="fr-FR"/>
              <a:t> of the slide</a:t>
            </a:r>
          </a:p>
        </p:txBody>
      </p:sp>
      <p:sp>
        <p:nvSpPr>
          <p:cNvPr id="15" name="Content Placeholder 2">
            <a:extLst>
              <a:ext uri="{FF2B5EF4-FFF2-40B4-BE49-F238E27FC236}">
                <a16:creationId xmlns:a16="http://schemas.microsoft.com/office/drawing/2014/main" xmlns="" id="{A2E8BB07-B67E-46A3-983C-459CF2A9231C}"/>
              </a:ext>
            </a:extLst>
          </p:cNvPr>
          <p:cNvSpPr>
            <a:spLocks noGrp="1"/>
          </p:cNvSpPr>
          <p:nvPr>
            <p:ph idx="19" hasCustomPrompt="1"/>
          </p:nvPr>
        </p:nvSpPr>
        <p:spPr>
          <a:xfrm>
            <a:off x="404785"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8"/>
              </a:buBlip>
            </a:pPr>
            <a:r>
              <a:rPr lang="en-GB"/>
              <a:t>Second level</a:t>
            </a:r>
          </a:p>
          <a:p>
            <a:pPr lvl="2"/>
            <a:r>
              <a:rPr lang="en-GB"/>
              <a:t>Third level</a:t>
            </a:r>
          </a:p>
        </p:txBody>
      </p:sp>
      <p:sp>
        <p:nvSpPr>
          <p:cNvPr id="20" name="Content Placeholder 2">
            <a:extLst>
              <a:ext uri="{FF2B5EF4-FFF2-40B4-BE49-F238E27FC236}">
                <a16:creationId xmlns:a16="http://schemas.microsoft.com/office/drawing/2014/main" xmlns="" id="{904DA21D-F627-4FE5-9AB1-E7433AA0327D}"/>
              </a:ext>
            </a:extLst>
          </p:cNvPr>
          <p:cNvSpPr>
            <a:spLocks noGrp="1"/>
          </p:cNvSpPr>
          <p:nvPr>
            <p:ph idx="20" hasCustomPrompt="1"/>
          </p:nvPr>
        </p:nvSpPr>
        <p:spPr>
          <a:xfrm>
            <a:off x="3309877"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8"/>
              </a:buBlip>
            </a:pPr>
            <a:r>
              <a:rPr lang="en-GB"/>
              <a:t>Second level</a:t>
            </a:r>
          </a:p>
          <a:p>
            <a:pPr lvl="2"/>
            <a:r>
              <a:rPr lang="en-GB"/>
              <a:t>Third level</a:t>
            </a:r>
          </a:p>
        </p:txBody>
      </p:sp>
      <p:sp>
        <p:nvSpPr>
          <p:cNvPr id="21" name="Content Placeholder 2">
            <a:extLst>
              <a:ext uri="{FF2B5EF4-FFF2-40B4-BE49-F238E27FC236}">
                <a16:creationId xmlns:a16="http://schemas.microsoft.com/office/drawing/2014/main" xmlns="" id="{98957F28-66B5-4ECC-AA41-7CCADEDEAC7F}"/>
              </a:ext>
            </a:extLst>
          </p:cNvPr>
          <p:cNvSpPr>
            <a:spLocks noGrp="1"/>
          </p:cNvSpPr>
          <p:nvPr>
            <p:ph idx="21" hasCustomPrompt="1"/>
          </p:nvPr>
        </p:nvSpPr>
        <p:spPr>
          <a:xfrm>
            <a:off x="6214969"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8"/>
              </a:buBlip>
            </a:pPr>
            <a:r>
              <a:rPr lang="en-GB"/>
              <a:t>Second level</a:t>
            </a:r>
          </a:p>
          <a:p>
            <a:pPr lvl="2"/>
            <a:r>
              <a:rPr lang="en-GB"/>
              <a:t>Third level</a:t>
            </a:r>
          </a:p>
        </p:txBody>
      </p:sp>
      <p:sp>
        <p:nvSpPr>
          <p:cNvPr id="22" name="Content Placeholder 2">
            <a:extLst>
              <a:ext uri="{FF2B5EF4-FFF2-40B4-BE49-F238E27FC236}">
                <a16:creationId xmlns:a16="http://schemas.microsoft.com/office/drawing/2014/main" xmlns="" id="{3F65E827-F95D-4C8F-84F2-47397F0206A3}"/>
              </a:ext>
            </a:extLst>
          </p:cNvPr>
          <p:cNvSpPr>
            <a:spLocks noGrp="1"/>
          </p:cNvSpPr>
          <p:nvPr>
            <p:ph idx="22" hasCustomPrompt="1"/>
          </p:nvPr>
        </p:nvSpPr>
        <p:spPr>
          <a:xfrm>
            <a:off x="9120060" y="1808820"/>
            <a:ext cx="2667154" cy="3868080"/>
          </a:xfrm>
          <a:prstGeom prst="rect">
            <a:avLst/>
          </a:prstGeom>
        </p:spPr>
        <p:txBody>
          <a:bodyPr>
            <a:noAutofit/>
          </a:bodyPr>
          <a:lstStyle>
            <a:lvl1pPr>
              <a:spcBef>
                <a:spcPts val="1800"/>
              </a:spcBef>
              <a:defRPr sz="1600">
                <a:solidFill>
                  <a:schemeClr val="bg1"/>
                </a:solidFill>
              </a:defRPr>
            </a:lvl1pPr>
            <a:lvl2pPr marL="447675" indent="-314325">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8"/>
              </a:buBlip>
            </a:pPr>
            <a:r>
              <a:rPr lang="en-GB"/>
              <a:t>Second level</a:t>
            </a:r>
          </a:p>
          <a:p>
            <a:pPr lvl="2"/>
            <a:r>
              <a:rPr lang="en-GB"/>
              <a:t>Third level</a:t>
            </a:r>
          </a:p>
        </p:txBody>
      </p:sp>
      <p:sp>
        <p:nvSpPr>
          <p:cNvPr id="16" name="Text Placeholder 8">
            <a:extLst>
              <a:ext uri="{FF2B5EF4-FFF2-40B4-BE49-F238E27FC236}">
                <a16:creationId xmlns:a16="http://schemas.microsoft.com/office/drawing/2014/main" xmlns="" id="{DECC98CB-42ED-4358-8632-DB1E5894A4AC}"/>
              </a:ext>
            </a:extLst>
          </p:cNvPr>
          <p:cNvSpPr>
            <a:spLocks noGrp="1"/>
          </p:cNvSpPr>
          <p:nvPr>
            <p:ph type="body" sz="quarter" idx="23"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7" name="Espace réservé du pied de page 4">
            <a:extLst>
              <a:ext uri="{FF2B5EF4-FFF2-40B4-BE49-F238E27FC236}">
                <a16:creationId xmlns:a16="http://schemas.microsoft.com/office/drawing/2014/main" xmlns="" id="{4B2C0F4A-6984-48C5-B4CD-E7BBF23E101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3" name="Espace réservé du numéro de diapositive 2">
            <a:extLst>
              <a:ext uri="{FF2B5EF4-FFF2-40B4-BE49-F238E27FC236}">
                <a16:creationId xmlns:a16="http://schemas.microsoft.com/office/drawing/2014/main" xmlns="" id="{A5504A1B-576C-4AEF-94C6-8ABC9093DC51}"/>
              </a:ext>
            </a:extLst>
          </p:cNvPr>
          <p:cNvSpPr>
            <a:spLocks noGrp="1"/>
          </p:cNvSpPr>
          <p:nvPr>
            <p:ph type="sldNum" sz="quarter" idx="2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18" name="Cadre 17">
            <a:extLst>
              <a:ext uri="{FF2B5EF4-FFF2-40B4-BE49-F238E27FC236}">
                <a16:creationId xmlns:a16="http://schemas.microsoft.com/office/drawing/2014/main" xmlns="" id="{285449E9-76FD-41C4-AB0F-35C777B4B504}"/>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 Placeholder 5">
            <a:extLst>
              <a:ext uri="{FF2B5EF4-FFF2-40B4-BE49-F238E27FC236}">
                <a16:creationId xmlns:a16="http://schemas.microsoft.com/office/drawing/2014/main" xmlns="" id="{6959EC62-365E-4C00-96A9-63E12DBFEC2C}"/>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1358283718"/>
      </p:ext>
    </p:extLst>
  </p:cSld>
  <p:clrMapOvr>
    <a:masterClrMapping/>
  </p:clrMapOvr>
  <p:extLst>
    <p:ext uri="{DCECCB84-F9BA-43D5-87BE-67443E8EF086}">
      <p15:sldGuideLst xmlns:p15="http://schemas.microsoft.com/office/powerpoint/2012/main" xmlns="">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76" userDrawn="1">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columns_Blue Bg with dividers">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17140346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46"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xmlns=""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err="1"/>
              <a:t>Title</a:t>
            </a:r>
            <a:r>
              <a:rPr lang="fr-FR"/>
              <a:t> of the slide</a:t>
            </a:r>
          </a:p>
        </p:txBody>
      </p:sp>
      <p:cxnSp>
        <p:nvCxnSpPr>
          <p:cNvPr id="16" name="Straight Connector 35">
            <a:extLst>
              <a:ext uri="{FF2B5EF4-FFF2-40B4-BE49-F238E27FC236}">
                <a16:creationId xmlns:a16="http://schemas.microsoft.com/office/drawing/2014/main" xmlns="" id="{5BACBC25-5487-4894-AB69-DC61AF350FEE}"/>
              </a:ext>
            </a:extLst>
          </p:cNvPr>
          <p:cNvCxnSpPr>
            <a:cxnSpLocks/>
          </p:cNvCxnSpPr>
          <p:nvPr userDrawn="1"/>
        </p:nvCxnSpPr>
        <p:spPr>
          <a:xfrm flipV="1">
            <a:off x="3190903"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xmlns="" id="{F1570288-B026-49B2-AE34-8E27B6EB2D8D}"/>
              </a:ext>
            </a:extLst>
          </p:cNvPr>
          <p:cNvCxnSpPr>
            <a:cxnSpLocks/>
          </p:cNvCxnSpPr>
          <p:nvPr userDrawn="1"/>
        </p:nvCxnSpPr>
        <p:spPr>
          <a:xfrm flipV="1">
            <a:off x="6095986"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xmlns="" id="{FDF868AB-0A81-40C5-9695-1BD120946D0A}"/>
              </a:ext>
            </a:extLst>
          </p:cNvPr>
          <p:cNvCxnSpPr>
            <a:cxnSpLocks/>
          </p:cNvCxnSpPr>
          <p:nvPr userDrawn="1"/>
        </p:nvCxnSpPr>
        <p:spPr>
          <a:xfrm flipV="1">
            <a:off x="900106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xmlns="" id="{0B87A726-5D45-49B7-B6E4-02D113462CA8}"/>
              </a:ext>
            </a:extLst>
          </p:cNvPr>
          <p:cNvSpPr>
            <a:spLocks noGrp="1"/>
          </p:cNvSpPr>
          <p:nvPr>
            <p:ph idx="19" hasCustomPrompt="1"/>
          </p:nvPr>
        </p:nvSpPr>
        <p:spPr>
          <a:xfrm>
            <a:off x="404785"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20" name="Content Placeholder 2">
            <a:extLst>
              <a:ext uri="{FF2B5EF4-FFF2-40B4-BE49-F238E27FC236}">
                <a16:creationId xmlns:a16="http://schemas.microsoft.com/office/drawing/2014/main" xmlns="" id="{48469EBA-FCE4-409D-99AD-B18807B78960}"/>
              </a:ext>
            </a:extLst>
          </p:cNvPr>
          <p:cNvSpPr>
            <a:spLocks noGrp="1"/>
          </p:cNvSpPr>
          <p:nvPr>
            <p:ph idx="20" hasCustomPrompt="1"/>
          </p:nvPr>
        </p:nvSpPr>
        <p:spPr>
          <a:xfrm>
            <a:off x="3309877"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21" name="Content Placeholder 2">
            <a:extLst>
              <a:ext uri="{FF2B5EF4-FFF2-40B4-BE49-F238E27FC236}">
                <a16:creationId xmlns:a16="http://schemas.microsoft.com/office/drawing/2014/main" xmlns="" id="{E5B593F1-F213-4F09-9902-DFB955D2770C}"/>
              </a:ext>
            </a:extLst>
          </p:cNvPr>
          <p:cNvSpPr>
            <a:spLocks noGrp="1"/>
          </p:cNvSpPr>
          <p:nvPr>
            <p:ph idx="21" hasCustomPrompt="1"/>
          </p:nvPr>
        </p:nvSpPr>
        <p:spPr>
          <a:xfrm>
            <a:off x="6214969"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22" name="Content Placeholder 2">
            <a:extLst>
              <a:ext uri="{FF2B5EF4-FFF2-40B4-BE49-F238E27FC236}">
                <a16:creationId xmlns:a16="http://schemas.microsoft.com/office/drawing/2014/main" xmlns="" id="{7CE1EB90-82E9-4FC8-B6D3-007BF2FBE500}"/>
              </a:ext>
            </a:extLst>
          </p:cNvPr>
          <p:cNvSpPr>
            <a:spLocks noGrp="1"/>
          </p:cNvSpPr>
          <p:nvPr>
            <p:ph idx="22" hasCustomPrompt="1"/>
          </p:nvPr>
        </p:nvSpPr>
        <p:spPr>
          <a:xfrm>
            <a:off x="9120060"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26" name="Text Placeholder 8">
            <a:extLst>
              <a:ext uri="{FF2B5EF4-FFF2-40B4-BE49-F238E27FC236}">
                <a16:creationId xmlns:a16="http://schemas.microsoft.com/office/drawing/2014/main" xmlns="" id="{8D0EA6A7-13A6-4F7C-BD66-1B36B778A722}"/>
              </a:ext>
            </a:extLst>
          </p:cNvPr>
          <p:cNvSpPr>
            <a:spLocks noGrp="1"/>
          </p:cNvSpPr>
          <p:nvPr>
            <p:ph type="body" sz="quarter" idx="23"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27" name="Espace réservé du pied de page 4">
            <a:extLst>
              <a:ext uri="{FF2B5EF4-FFF2-40B4-BE49-F238E27FC236}">
                <a16:creationId xmlns:a16="http://schemas.microsoft.com/office/drawing/2014/main" xmlns="" id="{41A1F7B3-78F2-4338-8319-8B897FA823B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5" name="Espace réservé du numéro de diapositive 4">
            <a:extLst>
              <a:ext uri="{FF2B5EF4-FFF2-40B4-BE49-F238E27FC236}">
                <a16:creationId xmlns:a16="http://schemas.microsoft.com/office/drawing/2014/main" xmlns="" id="{ED3453C5-5187-47ED-80EA-CF36689212CA}"/>
              </a:ext>
            </a:extLst>
          </p:cNvPr>
          <p:cNvSpPr>
            <a:spLocks noGrp="1"/>
          </p:cNvSpPr>
          <p:nvPr>
            <p:ph type="sldNum" sz="quarter" idx="2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23" name="Text Placeholder 5">
            <a:extLst>
              <a:ext uri="{FF2B5EF4-FFF2-40B4-BE49-F238E27FC236}">
                <a16:creationId xmlns:a16="http://schemas.microsoft.com/office/drawing/2014/main" xmlns="" id="{BF5012EE-F70F-4DC9-B099-EE7C58FBE720}"/>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621814268"/>
      </p:ext>
    </p:extLst>
  </p:cSld>
  <p:clrMapOvr>
    <a:masterClrMapping/>
  </p:clrMapOvr>
  <p:extLst>
    <p:ext uri="{DCECCB84-F9BA-43D5-87BE-67443E8EF086}">
      <p15:sldGuideLst xmlns:p15="http://schemas.microsoft.com/office/powerpoint/2012/main" xmlns="">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mpty_Turquoise Bg">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40214049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70"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pic>
        <p:nvPicPr>
          <p:cNvPr id="12" name="Graphique 8">
            <a:extLst>
              <a:ext uri="{FF2B5EF4-FFF2-40B4-BE49-F238E27FC236}">
                <a16:creationId xmlns:a16="http://schemas.microsoft.com/office/drawing/2014/main" xmlns="" id="{D89E5884-F1A8-4E0D-9234-BB2A7C6AA430}"/>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xmlns="" id="{818C64AC-1412-4DDD-9F43-C2EF05192161}"/>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8" name="Espace réservé du numéro de diapositive 2">
            <a:extLst>
              <a:ext uri="{FF2B5EF4-FFF2-40B4-BE49-F238E27FC236}">
                <a16:creationId xmlns:a16="http://schemas.microsoft.com/office/drawing/2014/main" xmlns="" id="{83E3C24A-2205-49DD-8B09-37A94D1654F9}"/>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19" name="Espace réservé du pied de page 4">
            <a:extLst>
              <a:ext uri="{FF2B5EF4-FFF2-40B4-BE49-F238E27FC236}">
                <a16:creationId xmlns:a16="http://schemas.microsoft.com/office/drawing/2014/main" xmlns="" id="{D391BA41-15A6-4B3E-AA8F-038F30517DCA}"/>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0" name="Text Placeholder 8">
            <a:extLst>
              <a:ext uri="{FF2B5EF4-FFF2-40B4-BE49-F238E27FC236}">
                <a16:creationId xmlns:a16="http://schemas.microsoft.com/office/drawing/2014/main" xmlns="" id="{43749402-7B23-4B7E-B9FD-7CAE1CA86FA4}"/>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1" name="Cadre 10">
            <a:extLst>
              <a:ext uri="{FF2B5EF4-FFF2-40B4-BE49-F238E27FC236}">
                <a16:creationId xmlns:a16="http://schemas.microsoft.com/office/drawing/2014/main" xmlns="" id="{194712C5-0D63-4C06-B235-CC788C7E08B4}"/>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 Placeholder 5">
            <a:extLst>
              <a:ext uri="{FF2B5EF4-FFF2-40B4-BE49-F238E27FC236}">
                <a16:creationId xmlns:a16="http://schemas.microsoft.com/office/drawing/2014/main" xmlns="" id="{B2E2F58F-0CC0-4B8A-9FDF-4861071FFF34}"/>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2862451416"/>
      </p:ext>
    </p:extLst>
  </p:cSld>
  <p:clrMapOvr>
    <a:masterClrMapping/>
  </p:clrMapOvr>
  <p:extLst>
    <p:ext uri="{DCECCB84-F9BA-43D5-87BE-67443E8EF086}">
      <p15:sldGuideLst xmlns:p15="http://schemas.microsoft.com/office/powerpoint/2012/main" xmlns="">
        <p15:guide id="1" pos="248">
          <p15:clr>
            <a:srgbClr val="F26B43"/>
          </p15:clr>
        </p15:guide>
        <p15:guide id="2" pos="7428">
          <p15:clr>
            <a:srgbClr val="F26B43"/>
          </p15:clr>
        </p15:guide>
        <p15:guide id="3" orient="horz" pos="232" userDrawn="1">
          <p15:clr>
            <a:srgbClr val="F26B43"/>
          </p15:clr>
        </p15:guide>
        <p15:guide id="5" orient="horz" pos="1135">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ent_Turquoise Bg">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14649053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894"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pic>
        <p:nvPicPr>
          <p:cNvPr id="12" name="Graphique 8">
            <a:extLst>
              <a:ext uri="{FF2B5EF4-FFF2-40B4-BE49-F238E27FC236}">
                <a16:creationId xmlns:a16="http://schemas.microsoft.com/office/drawing/2014/main" xmlns="" id="{2513B4C4-9B08-40EC-B04E-201CA7DE434E}"/>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xmlns="" id="{B6971712-3753-4718-88F2-399AFD21BA78}"/>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6" name="Espace réservé du numéro de diapositive 2">
            <a:extLst>
              <a:ext uri="{FF2B5EF4-FFF2-40B4-BE49-F238E27FC236}">
                <a16:creationId xmlns:a16="http://schemas.microsoft.com/office/drawing/2014/main" xmlns="" id="{3F3ECF30-253F-41F7-AE85-6ED0B962BF5D}"/>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17" name="Espace réservé du pied de page 4">
            <a:extLst>
              <a:ext uri="{FF2B5EF4-FFF2-40B4-BE49-F238E27FC236}">
                <a16:creationId xmlns:a16="http://schemas.microsoft.com/office/drawing/2014/main" xmlns="" id="{EBE9D903-93C1-4E77-A737-5DA411D2FA94}"/>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1" name="Text Placeholder 8">
            <a:extLst>
              <a:ext uri="{FF2B5EF4-FFF2-40B4-BE49-F238E27FC236}">
                <a16:creationId xmlns:a16="http://schemas.microsoft.com/office/drawing/2014/main" xmlns="" id="{24E21DDE-C5A0-4A10-8DBA-9017D1642C9A}"/>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3" name="Cadre 12">
            <a:extLst>
              <a:ext uri="{FF2B5EF4-FFF2-40B4-BE49-F238E27FC236}">
                <a16:creationId xmlns:a16="http://schemas.microsoft.com/office/drawing/2014/main" xmlns="" id="{4E714486-5B7B-4F48-BEFC-281DDDE32204}"/>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 Placeholder 5">
            <a:extLst>
              <a:ext uri="{FF2B5EF4-FFF2-40B4-BE49-F238E27FC236}">
                <a16:creationId xmlns:a16="http://schemas.microsoft.com/office/drawing/2014/main" xmlns="" id="{8BCED95E-D46F-45DA-A8CA-82C0D5EC5C71}"/>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
        <p:nvSpPr>
          <p:cNvPr id="18" name="Espace réservé du contenu 2">
            <a:extLst>
              <a:ext uri="{FF2B5EF4-FFF2-40B4-BE49-F238E27FC236}">
                <a16:creationId xmlns:a16="http://schemas.microsoft.com/office/drawing/2014/main" xmlns="" id="{23AE9234-7A03-47E3-B9FB-301147275941}"/>
              </a:ext>
            </a:extLst>
          </p:cNvPr>
          <p:cNvSpPr>
            <a:spLocks noGrp="1"/>
          </p:cNvSpPr>
          <p:nvPr>
            <p:ph idx="18" hasCustomPrompt="1"/>
          </p:nvPr>
        </p:nvSpPr>
        <p:spPr>
          <a:xfrm>
            <a:off x="404786" y="1808820"/>
            <a:ext cx="8319506" cy="3868080"/>
          </a:xfrm>
          <a:prstGeom prst="rect">
            <a:avLst/>
          </a:prstGeom>
        </p:spPr>
        <p:txBody>
          <a:bodyPr/>
          <a:lstStyle>
            <a:lvl1pPr>
              <a:defRPr>
                <a:solidFill>
                  <a:schemeClr val="bg1"/>
                </a:solidFill>
              </a:defRPr>
            </a:lvl1pPr>
            <a:lvl2pPr marL="447675" indent="-314325">
              <a:buFontTx/>
              <a:buBlip>
                <a:blip r:embed="rId8"/>
              </a:buBlip>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Your text here</a:t>
            </a:r>
          </a:p>
          <a:p>
            <a:pPr lvl="1"/>
            <a:r>
              <a:rPr lang="en-GB"/>
              <a:t>Text level 1</a:t>
            </a:r>
          </a:p>
          <a:p>
            <a:pPr lvl="2"/>
            <a:r>
              <a:rPr lang="en-GB"/>
              <a:t>Text level 2</a:t>
            </a:r>
          </a:p>
        </p:txBody>
      </p:sp>
    </p:spTree>
    <p:extLst>
      <p:ext uri="{BB962C8B-B14F-4D97-AF65-F5344CB8AC3E}">
        <p14:creationId xmlns:p14="http://schemas.microsoft.com/office/powerpoint/2010/main" val="1357981734"/>
      </p:ext>
    </p:extLst>
  </p:cSld>
  <p:clrMapOvr>
    <a:masterClrMapping/>
  </p:clrMapOvr>
  <p:extLst>
    <p:ext uri="{DCECCB84-F9BA-43D5-87BE-67443E8EF086}">
      <p15:sldGuideLst xmlns:p15="http://schemas.microsoft.com/office/powerpoint/2012/main" xmlns="">
        <p15:guide id="1" pos="248">
          <p15:clr>
            <a:srgbClr val="F26B43"/>
          </p15:clr>
        </p15:guide>
        <p15:guide id="2" pos="7428" userDrawn="1">
          <p15:clr>
            <a:srgbClr val="F26B43"/>
          </p15:clr>
        </p15:guide>
        <p15:guide id="3" orient="horz" pos="232" userDrawn="1">
          <p15:clr>
            <a:srgbClr val="F26B43"/>
          </p15:clr>
        </p15:guide>
        <p15:guide id="5" orient="horz" pos="1135" userDrawn="1">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 columns_Turquoise Bg">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41198594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18"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xmlns="" id="{D5051729-BB8F-4F8B-9768-535B59EB220A}"/>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14" name="Content Placeholder 2">
            <a:extLst>
              <a:ext uri="{FF2B5EF4-FFF2-40B4-BE49-F238E27FC236}">
                <a16:creationId xmlns:a16="http://schemas.microsoft.com/office/drawing/2014/main" xmlns="" id="{4A67810E-C380-4F6B-97F0-4AACF4232B48}"/>
              </a:ext>
            </a:extLst>
          </p:cNvPr>
          <p:cNvSpPr>
            <a:spLocks noGrp="1"/>
          </p:cNvSpPr>
          <p:nvPr>
            <p:ph idx="15" hasCustomPrompt="1"/>
          </p:nvPr>
        </p:nvSpPr>
        <p:spPr>
          <a:xfrm>
            <a:off x="6276022" y="1808820"/>
            <a:ext cx="551119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pic>
        <p:nvPicPr>
          <p:cNvPr id="18" name="Graphique 8">
            <a:extLst>
              <a:ext uri="{FF2B5EF4-FFF2-40B4-BE49-F238E27FC236}">
                <a16:creationId xmlns:a16="http://schemas.microsoft.com/office/drawing/2014/main" xmlns="" id="{FD938CEE-A044-4227-9DE9-9D7C74815781}"/>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xmlns="" id="{A123DD79-4804-466E-858A-943320EFB042}"/>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0" name="Espace réservé du numéro de diapositive 2">
            <a:extLst>
              <a:ext uri="{FF2B5EF4-FFF2-40B4-BE49-F238E27FC236}">
                <a16:creationId xmlns:a16="http://schemas.microsoft.com/office/drawing/2014/main" xmlns="" id="{2D9890A8-BA01-4982-A473-4ABF58AED3D5}"/>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21" name="Espace réservé du pied de page 4">
            <a:extLst>
              <a:ext uri="{FF2B5EF4-FFF2-40B4-BE49-F238E27FC236}">
                <a16:creationId xmlns:a16="http://schemas.microsoft.com/office/drawing/2014/main" xmlns="" id="{A1BE0EC3-13A4-4B01-B222-35E0403F4ED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2" name="Text Placeholder 8">
            <a:extLst>
              <a:ext uri="{FF2B5EF4-FFF2-40B4-BE49-F238E27FC236}">
                <a16:creationId xmlns:a16="http://schemas.microsoft.com/office/drawing/2014/main" xmlns="" id="{5E1329CB-08A8-4373-99C4-D2CCF23098ED}"/>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5" name="Cadre 14">
            <a:extLst>
              <a:ext uri="{FF2B5EF4-FFF2-40B4-BE49-F238E27FC236}">
                <a16:creationId xmlns:a16="http://schemas.microsoft.com/office/drawing/2014/main" xmlns="" id="{07C69250-80AB-4E19-908E-FE1A9C259EA5}"/>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 Placeholder 5">
            <a:extLst>
              <a:ext uri="{FF2B5EF4-FFF2-40B4-BE49-F238E27FC236}">
                <a16:creationId xmlns:a16="http://schemas.microsoft.com/office/drawing/2014/main" xmlns="" id="{521F5727-3448-4D99-A3D4-D79C85230CBE}"/>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648430004"/>
      </p:ext>
    </p:extLst>
  </p:cSld>
  <p:clrMapOvr>
    <a:masterClrMapping/>
  </p:clrMapOvr>
  <p:extLst>
    <p:ext uri="{DCECCB84-F9BA-43D5-87BE-67443E8EF086}">
      <p15:sldGuideLst xmlns:p15="http://schemas.microsoft.com/office/powerpoint/2012/main" xmlns="">
        <p15:guide id="1" pos="248">
          <p15:clr>
            <a:srgbClr val="F26B43"/>
          </p15:clr>
        </p15:guide>
        <p15:guide id="2" pos="7428">
          <p15:clr>
            <a:srgbClr val="F26B43"/>
          </p15:clr>
        </p15:guide>
        <p15:guide id="3" orient="horz" pos="232" userDrawn="1">
          <p15:clr>
            <a:srgbClr val="F26B43"/>
          </p15:clr>
        </p15:guide>
        <p15:guide id="5" orient="horz" pos="1135">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 columns_Turquoise Bg with divider">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8808081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42"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xmlns="" id="{D5051729-BB8F-4F8B-9768-535B59EB220A}"/>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14" name="Content Placeholder 2">
            <a:extLst>
              <a:ext uri="{FF2B5EF4-FFF2-40B4-BE49-F238E27FC236}">
                <a16:creationId xmlns:a16="http://schemas.microsoft.com/office/drawing/2014/main" xmlns="" id="{4A67810E-C380-4F6B-97F0-4AACF4232B48}"/>
              </a:ext>
            </a:extLst>
          </p:cNvPr>
          <p:cNvSpPr>
            <a:spLocks noGrp="1"/>
          </p:cNvSpPr>
          <p:nvPr>
            <p:ph idx="15" hasCustomPrompt="1"/>
          </p:nvPr>
        </p:nvSpPr>
        <p:spPr>
          <a:xfrm>
            <a:off x="6276022" y="1808820"/>
            <a:ext cx="551119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pic>
        <p:nvPicPr>
          <p:cNvPr id="18" name="Graphique 8">
            <a:extLst>
              <a:ext uri="{FF2B5EF4-FFF2-40B4-BE49-F238E27FC236}">
                <a16:creationId xmlns:a16="http://schemas.microsoft.com/office/drawing/2014/main" xmlns="" id="{FD938CEE-A044-4227-9DE9-9D7C74815781}"/>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xmlns="" id="{A123DD79-4804-466E-858A-943320EFB042}"/>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 </a:t>
            </a:r>
          </a:p>
        </p:txBody>
      </p:sp>
      <p:sp>
        <p:nvSpPr>
          <p:cNvPr id="20" name="Espace réservé du numéro de diapositive 2">
            <a:extLst>
              <a:ext uri="{FF2B5EF4-FFF2-40B4-BE49-F238E27FC236}">
                <a16:creationId xmlns:a16="http://schemas.microsoft.com/office/drawing/2014/main" xmlns="" id="{2D9890A8-BA01-4982-A473-4ABF58AED3D5}"/>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21" name="Espace réservé du pied de page 4">
            <a:extLst>
              <a:ext uri="{FF2B5EF4-FFF2-40B4-BE49-F238E27FC236}">
                <a16:creationId xmlns:a16="http://schemas.microsoft.com/office/drawing/2014/main" xmlns="" id="{A1BE0EC3-13A4-4B01-B222-35E0403F4ED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2" name="Text Placeholder 8">
            <a:extLst>
              <a:ext uri="{FF2B5EF4-FFF2-40B4-BE49-F238E27FC236}">
                <a16:creationId xmlns:a16="http://schemas.microsoft.com/office/drawing/2014/main" xmlns="" id="{5E1329CB-08A8-4373-99C4-D2CCF23098ED}"/>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cxnSp>
        <p:nvCxnSpPr>
          <p:cNvPr id="15" name="Straight Connector 35">
            <a:extLst>
              <a:ext uri="{FF2B5EF4-FFF2-40B4-BE49-F238E27FC236}">
                <a16:creationId xmlns:a16="http://schemas.microsoft.com/office/drawing/2014/main" xmlns="" id="{CCC03A1B-8149-4249-BC87-D1342F48BC4A}"/>
              </a:ext>
            </a:extLst>
          </p:cNvPr>
          <p:cNvCxnSpPr>
            <a:cxnSpLocks/>
          </p:cNvCxnSpPr>
          <p:nvPr userDrawn="1"/>
        </p:nvCxnSpPr>
        <p:spPr>
          <a:xfrm flipV="1">
            <a:off x="609593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Cadre 15">
            <a:extLst>
              <a:ext uri="{FF2B5EF4-FFF2-40B4-BE49-F238E27FC236}">
                <a16:creationId xmlns:a16="http://schemas.microsoft.com/office/drawing/2014/main" xmlns="" id="{AF8F0B5D-F839-44E6-BB0C-0E7ADA65D542}"/>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Text Placeholder 5">
            <a:extLst>
              <a:ext uri="{FF2B5EF4-FFF2-40B4-BE49-F238E27FC236}">
                <a16:creationId xmlns:a16="http://schemas.microsoft.com/office/drawing/2014/main" xmlns="" id="{9E667A18-410F-481D-B8EA-8C065FCA6C95}"/>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3777248936"/>
      </p:ext>
    </p:extLst>
  </p:cSld>
  <p:clrMapOvr>
    <a:masterClrMapping/>
  </p:clrMapOvr>
  <p:extLst>
    <p:ext uri="{DCECCB84-F9BA-43D5-87BE-67443E8EF086}">
      <p15:sldGuideLst xmlns:p15="http://schemas.microsoft.com/office/powerpoint/2012/main" xmlns="">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ummary">
    <p:bg>
      <p:bgPr>
        <a:solidFill>
          <a:schemeClr val="bg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7CED06AF-D77F-40B5-AC37-133B89CE02D4}"/>
              </a:ext>
            </a:extLst>
          </p:cNvPr>
          <p:cNvGraphicFramePr>
            <a:graphicFrameLocks noChangeAspect="1"/>
          </p:cNvGraphicFramePr>
          <p:nvPr userDrawn="1">
            <p:custDataLst>
              <p:tags r:id="rId2"/>
            </p:custDataLst>
            <p:extLst>
              <p:ext uri="{D42A27DB-BD31-4B8C-83A1-F6EECF244321}">
                <p14:modId xmlns:p14="http://schemas.microsoft.com/office/powerpoint/2010/main" val="1232666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6" name="Diapositive think-cell" r:id="rId4" imgW="532" imgH="530" progId="TCLayout.ActiveDocument.1">
                  <p:embed/>
                </p:oleObj>
              </mc:Choice>
              <mc:Fallback>
                <p:oleObj name="Diapositive think-cell" r:id="rId4" imgW="532" imgH="530" progId="TCLayout.ActiveDocument.1">
                  <p:embed/>
                  <p:pic>
                    <p:nvPicPr>
                      <p:cNvPr id="4" name="Objet 3" hidden="1">
                        <a:extLst>
                          <a:ext uri="{FF2B5EF4-FFF2-40B4-BE49-F238E27FC236}">
                            <a16:creationId xmlns:a16="http://schemas.microsoft.com/office/drawing/2014/main" xmlns="" id="{7CED06AF-D77F-40B5-AC37-133B89CE02D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Forme libre : forme 12">
            <a:extLst>
              <a:ext uri="{FF2B5EF4-FFF2-40B4-BE49-F238E27FC236}">
                <a16:creationId xmlns:a16="http://schemas.microsoft.com/office/drawing/2014/main" xmlns=""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orme libre : forme 13">
            <a:extLst>
              <a:ext uri="{FF2B5EF4-FFF2-40B4-BE49-F238E27FC236}">
                <a16:creationId xmlns:a16="http://schemas.microsoft.com/office/drawing/2014/main" xmlns=""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xmlns="" id="{F68F1563-018F-44B3-B1BA-431C2F106E20}"/>
              </a:ext>
            </a:extLst>
          </p:cNvPr>
          <p:cNvSpPr>
            <a:spLocks noGrp="1"/>
          </p:cNvSpPr>
          <p:nvPr>
            <p:ph type="title" hasCustomPrompt="1"/>
          </p:nvPr>
        </p:nvSpPr>
        <p:spPr>
          <a:xfrm>
            <a:off x="459207" y="425366"/>
            <a:ext cx="7551996" cy="923330"/>
          </a:xfrm>
        </p:spPr>
        <p:txBody>
          <a:bodyPr lIns="72000" anchor="b">
            <a:spAutoFit/>
          </a:bodyPr>
          <a:lstStyle>
            <a:lvl1pPr>
              <a:defRPr sz="6000" spc="-200" baseline="0">
                <a:solidFill>
                  <a:schemeClr val="bg1"/>
                </a:solidFill>
              </a:defRPr>
            </a:lvl1pPr>
          </a:lstStyle>
          <a:p>
            <a:r>
              <a:rPr lang="en-GB"/>
              <a:t>SUMMARY</a:t>
            </a:r>
          </a:p>
        </p:txBody>
      </p:sp>
      <p:sp>
        <p:nvSpPr>
          <p:cNvPr id="9" name="Espace réservé du texte 8">
            <a:extLst>
              <a:ext uri="{FF2B5EF4-FFF2-40B4-BE49-F238E27FC236}">
                <a16:creationId xmlns:a16="http://schemas.microsoft.com/office/drawing/2014/main" xmlns="" id="{A137A81A-F5D3-4438-B99F-AC1EABFB6631}"/>
              </a:ext>
            </a:extLst>
          </p:cNvPr>
          <p:cNvSpPr>
            <a:spLocks noGrp="1"/>
          </p:cNvSpPr>
          <p:nvPr>
            <p:ph type="body" sz="quarter" idx="13" hasCustomPrompt="1"/>
          </p:nvPr>
        </p:nvSpPr>
        <p:spPr>
          <a:xfrm>
            <a:off x="464988" y="1649866"/>
            <a:ext cx="7546216" cy="661720"/>
          </a:xfrm>
          <a:prstGeom prst="rect">
            <a:avLst/>
          </a:prstGeom>
        </p:spPr>
        <p:txBody>
          <a:bodyPr wrap="square" lIns="108000" rIns="180000">
            <a:spAutoFit/>
          </a:bodyPr>
          <a:lstStyle>
            <a:lvl1pPr marL="450850" indent="-450850">
              <a:lnSpc>
                <a:spcPct val="100000"/>
              </a:lnSpc>
              <a:spcBef>
                <a:spcPts val="1800"/>
              </a:spcBef>
              <a:buSzPct val="100000"/>
              <a:buFont typeface="+mj-lt"/>
              <a:buAutoNum type="arabicPeriod"/>
              <a:defRPr sz="1600">
                <a:solidFill>
                  <a:schemeClr val="bg1"/>
                </a:solidFill>
                <a:latin typeface="+mn-lt"/>
              </a:defRPr>
            </a:lvl1pPr>
            <a:lvl2pPr marL="447675" indent="-314325">
              <a:lnSpc>
                <a:spcPct val="100000"/>
              </a:lnSpc>
              <a:buFont typeface="Arial" panose="020B0604020202020204" pitchFamily="34" charset="0"/>
              <a:buChar char=" "/>
              <a:defRPr sz="1600">
                <a:solidFill>
                  <a:schemeClr val="bg1"/>
                </a:solidFill>
              </a:defRPr>
            </a:lvl2pPr>
            <a:lvl3pPr marL="542925" indent="0">
              <a:buNone/>
              <a:defRPr>
                <a:solidFill>
                  <a:schemeClr val="bg1"/>
                </a:solidFill>
              </a:defRPr>
            </a:lvl3pPr>
            <a:lvl4pPr>
              <a:defRPr>
                <a:solidFill>
                  <a:schemeClr val="bg1"/>
                </a:solidFill>
              </a:defRPr>
            </a:lvl4pPr>
            <a:lvl5pPr>
              <a:defRPr>
                <a:solidFill>
                  <a:schemeClr val="bg1"/>
                </a:solidFill>
              </a:defRPr>
            </a:lvl5pPr>
          </a:lstStyle>
          <a:p>
            <a:pPr lvl="0"/>
            <a:r>
              <a:rPr lang="en-GB"/>
              <a:t>Your text here</a:t>
            </a:r>
          </a:p>
          <a:p>
            <a:pPr lvl="1"/>
            <a:r>
              <a:rPr lang="en-GB"/>
              <a:t>Text level 2</a:t>
            </a:r>
          </a:p>
        </p:txBody>
      </p:sp>
      <p:pic>
        <p:nvPicPr>
          <p:cNvPr id="10" name="Graphique 8">
            <a:extLst>
              <a:ext uri="{FF2B5EF4-FFF2-40B4-BE49-F238E27FC236}">
                <a16:creationId xmlns:a16="http://schemas.microsoft.com/office/drawing/2014/main" xmlns="" id="{9A9743B7-8D0B-4F4B-900B-FE6932488C3C}"/>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Espace réservé du numéro de diapositive 2">
            <a:extLst>
              <a:ext uri="{FF2B5EF4-FFF2-40B4-BE49-F238E27FC236}">
                <a16:creationId xmlns:a16="http://schemas.microsoft.com/office/drawing/2014/main" xmlns="" id="{0DC99564-1E2A-412E-A628-7BCE8232D5EA}"/>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12" name="Espace réservé du pied de page 4">
            <a:extLst>
              <a:ext uri="{FF2B5EF4-FFF2-40B4-BE49-F238E27FC236}">
                <a16:creationId xmlns:a16="http://schemas.microsoft.com/office/drawing/2014/main" xmlns="" id="{26F3B280-A751-4795-8CA3-6E2A172C029E}"/>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1" name="Cadre 10">
            <a:extLst>
              <a:ext uri="{FF2B5EF4-FFF2-40B4-BE49-F238E27FC236}">
                <a16:creationId xmlns:a16="http://schemas.microsoft.com/office/drawing/2014/main" xmlns="" id="{6F646978-984E-4505-9B5C-9086DFEE204C}"/>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566412616"/>
      </p:ext>
    </p:extLst>
  </p:cSld>
  <p:clrMapOvr>
    <a:masterClrMapping/>
  </p:clrMapOvr>
  <p:extLst>
    <p:ext uri="{DCECCB84-F9BA-43D5-87BE-67443E8EF086}">
      <p15:sldGuideLst xmlns:p15="http://schemas.microsoft.com/office/powerpoint/2012/main" xmlns="">
        <p15:guide id="1" pos="288" userDrawn="1">
          <p15:clr>
            <a:srgbClr val="F26B43"/>
          </p15:clr>
        </p15:guide>
        <p15:guide id="2" pos="360" userDrawn="1">
          <p15:clr>
            <a:srgbClr val="A4A3A4"/>
          </p15:clr>
        </p15:guide>
        <p15:guide id="3" orient="horz" pos="3906" userDrawn="1">
          <p15:clr>
            <a:srgbClr val="F26B43"/>
          </p15:clr>
        </p15:guide>
        <p15:guide id="4" orient="horz" pos="4156" userDrawn="1">
          <p15:clr>
            <a:srgbClr val="F26B43"/>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 columns_Turquoise Bg">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2541841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66"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5" name="Content Placeholder 2">
            <a:extLst>
              <a:ext uri="{FF2B5EF4-FFF2-40B4-BE49-F238E27FC236}">
                <a16:creationId xmlns:a16="http://schemas.microsoft.com/office/drawing/2014/main" xmlns="" id="{E6FF21A3-5C44-47ED-B6D7-AE6CB6A1102B}"/>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16" name="Content Placeholder 2">
            <a:extLst>
              <a:ext uri="{FF2B5EF4-FFF2-40B4-BE49-F238E27FC236}">
                <a16:creationId xmlns:a16="http://schemas.microsoft.com/office/drawing/2014/main" xmlns="" id="{75D31501-DC21-4740-ACF3-F1316E598191}"/>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17" name="Content Placeholder 2">
            <a:extLst>
              <a:ext uri="{FF2B5EF4-FFF2-40B4-BE49-F238E27FC236}">
                <a16:creationId xmlns:a16="http://schemas.microsoft.com/office/drawing/2014/main" xmlns="" id="{C9E9C974-F8D0-482E-9985-E67DFC62129F}"/>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pic>
        <p:nvPicPr>
          <p:cNvPr id="18" name="Graphique 8">
            <a:extLst>
              <a:ext uri="{FF2B5EF4-FFF2-40B4-BE49-F238E27FC236}">
                <a16:creationId xmlns:a16="http://schemas.microsoft.com/office/drawing/2014/main" xmlns="" id="{F84A8F74-C187-471B-BECD-90117FE95392}"/>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xmlns="" id="{96221AE0-5837-481C-BC68-0F09E348A56A}"/>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3" name="Espace réservé du numéro de diapositive 2">
            <a:extLst>
              <a:ext uri="{FF2B5EF4-FFF2-40B4-BE49-F238E27FC236}">
                <a16:creationId xmlns:a16="http://schemas.microsoft.com/office/drawing/2014/main" xmlns="" id="{473C7761-AA9D-4D80-922D-D9468B5F3BAA}"/>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24" name="Espace réservé du pied de page 4">
            <a:extLst>
              <a:ext uri="{FF2B5EF4-FFF2-40B4-BE49-F238E27FC236}">
                <a16:creationId xmlns:a16="http://schemas.microsoft.com/office/drawing/2014/main" xmlns="" id="{A199F665-569C-4DB3-8791-44F0F59D740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3" name="Text Placeholder 8">
            <a:extLst>
              <a:ext uri="{FF2B5EF4-FFF2-40B4-BE49-F238E27FC236}">
                <a16:creationId xmlns:a16="http://schemas.microsoft.com/office/drawing/2014/main" xmlns="" id="{A93F987A-170C-4E76-A7D8-DC706875F85A}"/>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4" name="Cadre 13">
            <a:extLst>
              <a:ext uri="{FF2B5EF4-FFF2-40B4-BE49-F238E27FC236}">
                <a16:creationId xmlns:a16="http://schemas.microsoft.com/office/drawing/2014/main" xmlns="" id="{AEAD5079-35F7-4EBC-8A2B-EF2178EF685B}"/>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ext Placeholder 5">
            <a:extLst>
              <a:ext uri="{FF2B5EF4-FFF2-40B4-BE49-F238E27FC236}">
                <a16:creationId xmlns:a16="http://schemas.microsoft.com/office/drawing/2014/main" xmlns="" id="{622EFE7B-A7FA-48C9-BE52-BF05F7886DBD}"/>
              </a:ext>
            </a:extLst>
          </p:cNvPr>
          <p:cNvSpPr>
            <a:spLocks noGrp="1"/>
          </p:cNvSpPr>
          <p:nvPr>
            <p:ph type="body" sz="quarter" idx="19"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2573450497"/>
      </p:ext>
    </p:extLst>
  </p:cSld>
  <p:clrMapOvr>
    <a:masterClrMapping/>
  </p:clrMapOvr>
  <p:extLst>
    <p:ext uri="{DCECCB84-F9BA-43D5-87BE-67443E8EF086}">
      <p15:sldGuideLst xmlns:p15="http://schemas.microsoft.com/office/powerpoint/2012/main" xmlns="">
        <p15:guide id="1" pos="248">
          <p15:clr>
            <a:srgbClr val="F26B43"/>
          </p15:clr>
        </p15:guide>
        <p15:guide id="2" pos="7428">
          <p15:clr>
            <a:srgbClr val="F26B43"/>
          </p15:clr>
        </p15:guide>
        <p15:guide id="3" orient="horz" pos="232" userDrawn="1">
          <p15:clr>
            <a:srgbClr val="F26B43"/>
          </p15:clr>
        </p15:guide>
        <p15:guide id="5" orient="horz" pos="1135">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 columns_Turquoise Bg with dividers">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15890444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90"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5" name="Content Placeholder 2">
            <a:extLst>
              <a:ext uri="{FF2B5EF4-FFF2-40B4-BE49-F238E27FC236}">
                <a16:creationId xmlns:a16="http://schemas.microsoft.com/office/drawing/2014/main" xmlns="" id="{E6FF21A3-5C44-47ED-B6D7-AE6CB6A1102B}"/>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16" name="Content Placeholder 2">
            <a:extLst>
              <a:ext uri="{FF2B5EF4-FFF2-40B4-BE49-F238E27FC236}">
                <a16:creationId xmlns:a16="http://schemas.microsoft.com/office/drawing/2014/main" xmlns="" id="{75D31501-DC21-4740-ACF3-F1316E598191}"/>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17" name="Content Placeholder 2">
            <a:extLst>
              <a:ext uri="{FF2B5EF4-FFF2-40B4-BE49-F238E27FC236}">
                <a16:creationId xmlns:a16="http://schemas.microsoft.com/office/drawing/2014/main" xmlns="" id="{C9E9C974-F8D0-482E-9985-E67DFC62129F}"/>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pic>
        <p:nvPicPr>
          <p:cNvPr id="18" name="Graphique 8">
            <a:extLst>
              <a:ext uri="{FF2B5EF4-FFF2-40B4-BE49-F238E27FC236}">
                <a16:creationId xmlns:a16="http://schemas.microsoft.com/office/drawing/2014/main" xmlns="" id="{F84A8F74-C187-471B-BECD-90117FE95392}"/>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xmlns="" id="{96221AE0-5837-481C-BC68-0F09E348A56A}"/>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3" name="Espace réservé du numéro de diapositive 2">
            <a:extLst>
              <a:ext uri="{FF2B5EF4-FFF2-40B4-BE49-F238E27FC236}">
                <a16:creationId xmlns:a16="http://schemas.microsoft.com/office/drawing/2014/main" xmlns="" id="{473C7761-AA9D-4D80-922D-D9468B5F3BAA}"/>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24" name="Espace réservé du pied de page 4">
            <a:extLst>
              <a:ext uri="{FF2B5EF4-FFF2-40B4-BE49-F238E27FC236}">
                <a16:creationId xmlns:a16="http://schemas.microsoft.com/office/drawing/2014/main" xmlns="" id="{A199F665-569C-4DB3-8791-44F0F59D740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3" name="Text Placeholder 8">
            <a:extLst>
              <a:ext uri="{FF2B5EF4-FFF2-40B4-BE49-F238E27FC236}">
                <a16:creationId xmlns:a16="http://schemas.microsoft.com/office/drawing/2014/main" xmlns="" id="{A93F987A-170C-4E76-A7D8-DC706875F85A}"/>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cxnSp>
        <p:nvCxnSpPr>
          <p:cNvPr id="14" name="Straight Connector 35">
            <a:extLst>
              <a:ext uri="{FF2B5EF4-FFF2-40B4-BE49-F238E27FC236}">
                <a16:creationId xmlns:a16="http://schemas.microsoft.com/office/drawing/2014/main" xmlns="" id="{FAF1B7B1-87E0-46A4-AA07-C1063E54C3AD}"/>
              </a:ext>
            </a:extLst>
          </p:cNvPr>
          <p:cNvCxnSpPr>
            <a:cxnSpLocks/>
          </p:cNvCxnSpPr>
          <p:nvPr userDrawn="1"/>
        </p:nvCxnSpPr>
        <p:spPr>
          <a:xfrm flipV="1">
            <a:off x="415884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xmlns="" id="{18811E3C-6550-477D-B750-990B471D9E0E}"/>
              </a:ext>
            </a:extLst>
          </p:cNvPr>
          <p:cNvCxnSpPr>
            <a:cxnSpLocks/>
          </p:cNvCxnSpPr>
          <p:nvPr userDrawn="1"/>
        </p:nvCxnSpPr>
        <p:spPr>
          <a:xfrm flipV="1">
            <a:off x="803313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Cadre 19">
            <a:extLst>
              <a:ext uri="{FF2B5EF4-FFF2-40B4-BE49-F238E27FC236}">
                <a16:creationId xmlns:a16="http://schemas.microsoft.com/office/drawing/2014/main" xmlns="" id="{037D93BB-8CB2-444A-9066-CCC9764644FE}"/>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Text Placeholder 5">
            <a:extLst>
              <a:ext uri="{FF2B5EF4-FFF2-40B4-BE49-F238E27FC236}">
                <a16:creationId xmlns:a16="http://schemas.microsoft.com/office/drawing/2014/main" xmlns="" id="{7FD16900-C8E9-45BA-B9BE-43095C95AD15}"/>
              </a:ext>
            </a:extLst>
          </p:cNvPr>
          <p:cNvSpPr>
            <a:spLocks noGrp="1"/>
          </p:cNvSpPr>
          <p:nvPr>
            <p:ph type="body" sz="quarter" idx="19"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1449460324"/>
      </p:ext>
    </p:extLst>
  </p:cSld>
  <p:clrMapOvr>
    <a:masterClrMapping/>
  </p:clrMapOvr>
  <p:extLst>
    <p:ext uri="{DCECCB84-F9BA-43D5-87BE-67443E8EF086}">
      <p15:sldGuideLst xmlns:p15="http://schemas.microsoft.com/office/powerpoint/2012/main" xmlns="">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columns_Green Bg ">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42254312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14"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xmlns=""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err="1"/>
              <a:t>Title</a:t>
            </a:r>
            <a:r>
              <a:rPr lang="fr-FR"/>
              <a:t> of the slide</a:t>
            </a:r>
          </a:p>
        </p:txBody>
      </p:sp>
      <p:sp>
        <p:nvSpPr>
          <p:cNvPr id="15" name="Content Placeholder 2">
            <a:extLst>
              <a:ext uri="{FF2B5EF4-FFF2-40B4-BE49-F238E27FC236}">
                <a16:creationId xmlns:a16="http://schemas.microsoft.com/office/drawing/2014/main" xmlns="" id="{A2E8BB07-B67E-46A3-983C-459CF2A9231C}"/>
              </a:ext>
            </a:extLst>
          </p:cNvPr>
          <p:cNvSpPr>
            <a:spLocks noGrp="1"/>
          </p:cNvSpPr>
          <p:nvPr>
            <p:ph idx="19" hasCustomPrompt="1"/>
          </p:nvPr>
        </p:nvSpPr>
        <p:spPr>
          <a:xfrm>
            <a:off x="404785"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20" name="Content Placeholder 2">
            <a:extLst>
              <a:ext uri="{FF2B5EF4-FFF2-40B4-BE49-F238E27FC236}">
                <a16:creationId xmlns:a16="http://schemas.microsoft.com/office/drawing/2014/main" xmlns="" id="{904DA21D-F627-4FE5-9AB1-E7433AA0327D}"/>
              </a:ext>
            </a:extLst>
          </p:cNvPr>
          <p:cNvSpPr>
            <a:spLocks noGrp="1"/>
          </p:cNvSpPr>
          <p:nvPr>
            <p:ph idx="20" hasCustomPrompt="1"/>
          </p:nvPr>
        </p:nvSpPr>
        <p:spPr>
          <a:xfrm>
            <a:off x="3309877"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21" name="Content Placeholder 2">
            <a:extLst>
              <a:ext uri="{FF2B5EF4-FFF2-40B4-BE49-F238E27FC236}">
                <a16:creationId xmlns:a16="http://schemas.microsoft.com/office/drawing/2014/main" xmlns="" id="{98957F28-66B5-4ECC-AA41-7CCADEDEAC7F}"/>
              </a:ext>
            </a:extLst>
          </p:cNvPr>
          <p:cNvSpPr>
            <a:spLocks noGrp="1"/>
          </p:cNvSpPr>
          <p:nvPr>
            <p:ph idx="21" hasCustomPrompt="1"/>
          </p:nvPr>
        </p:nvSpPr>
        <p:spPr>
          <a:xfrm>
            <a:off x="6214969"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22" name="Content Placeholder 2">
            <a:extLst>
              <a:ext uri="{FF2B5EF4-FFF2-40B4-BE49-F238E27FC236}">
                <a16:creationId xmlns:a16="http://schemas.microsoft.com/office/drawing/2014/main" xmlns="" id="{3F65E827-F95D-4C8F-84F2-47397F0206A3}"/>
              </a:ext>
            </a:extLst>
          </p:cNvPr>
          <p:cNvSpPr>
            <a:spLocks noGrp="1"/>
          </p:cNvSpPr>
          <p:nvPr>
            <p:ph idx="22" hasCustomPrompt="1"/>
          </p:nvPr>
        </p:nvSpPr>
        <p:spPr>
          <a:xfrm>
            <a:off x="9120060"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16" name="Text Placeholder 8">
            <a:extLst>
              <a:ext uri="{FF2B5EF4-FFF2-40B4-BE49-F238E27FC236}">
                <a16:creationId xmlns:a16="http://schemas.microsoft.com/office/drawing/2014/main" xmlns="" id="{DECC98CB-42ED-4358-8632-DB1E5894A4AC}"/>
              </a:ext>
            </a:extLst>
          </p:cNvPr>
          <p:cNvSpPr>
            <a:spLocks noGrp="1"/>
          </p:cNvSpPr>
          <p:nvPr>
            <p:ph type="body" sz="quarter" idx="23"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7" name="Espace réservé du pied de page 4">
            <a:extLst>
              <a:ext uri="{FF2B5EF4-FFF2-40B4-BE49-F238E27FC236}">
                <a16:creationId xmlns:a16="http://schemas.microsoft.com/office/drawing/2014/main" xmlns="" id="{4B2C0F4A-6984-48C5-B4CD-E7BBF23E101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3" name="Espace réservé du numéro de diapositive 2">
            <a:extLst>
              <a:ext uri="{FF2B5EF4-FFF2-40B4-BE49-F238E27FC236}">
                <a16:creationId xmlns:a16="http://schemas.microsoft.com/office/drawing/2014/main" xmlns="" id="{A5504A1B-576C-4AEF-94C6-8ABC9093DC51}"/>
              </a:ext>
            </a:extLst>
          </p:cNvPr>
          <p:cNvSpPr>
            <a:spLocks noGrp="1"/>
          </p:cNvSpPr>
          <p:nvPr>
            <p:ph type="sldNum" sz="quarter" idx="2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13" name="Text Placeholder 5">
            <a:extLst>
              <a:ext uri="{FF2B5EF4-FFF2-40B4-BE49-F238E27FC236}">
                <a16:creationId xmlns:a16="http://schemas.microsoft.com/office/drawing/2014/main" xmlns="" id="{793AA855-02DB-4B05-8E81-A158AE9F8E1F}"/>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3655664367"/>
      </p:ext>
    </p:extLst>
  </p:cSld>
  <p:clrMapOvr>
    <a:masterClrMapping/>
  </p:clrMapOvr>
  <p:extLst>
    <p:ext uri="{DCECCB84-F9BA-43D5-87BE-67443E8EF086}">
      <p15:sldGuideLst xmlns:p15="http://schemas.microsoft.com/office/powerpoint/2012/main" xmlns="">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76">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columns_Green Bg with dividers">
    <p:bg>
      <p:bgPr>
        <a:solidFill>
          <a:schemeClr val="tx2"/>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37880888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38"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xmlns=""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err="1"/>
              <a:t>Title</a:t>
            </a:r>
            <a:r>
              <a:rPr lang="fr-FR"/>
              <a:t> of the slide</a:t>
            </a:r>
          </a:p>
        </p:txBody>
      </p:sp>
      <p:cxnSp>
        <p:nvCxnSpPr>
          <p:cNvPr id="16" name="Straight Connector 35">
            <a:extLst>
              <a:ext uri="{FF2B5EF4-FFF2-40B4-BE49-F238E27FC236}">
                <a16:creationId xmlns:a16="http://schemas.microsoft.com/office/drawing/2014/main" xmlns="" id="{5BACBC25-5487-4894-AB69-DC61AF350FEE}"/>
              </a:ext>
            </a:extLst>
          </p:cNvPr>
          <p:cNvCxnSpPr>
            <a:cxnSpLocks/>
          </p:cNvCxnSpPr>
          <p:nvPr userDrawn="1"/>
        </p:nvCxnSpPr>
        <p:spPr>
          <a:xfrm flipV="1">
            <a:off x="3190903"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xmlns="" id="{F1570288-B026-49B2-AE34-8E27B6EB2D8D}"/>
              </a:ext>
            </a:extLst>
          </p:cNvPr>
          <p:cNvCxnSpPr>
            <a:cxnSpLocks/>
          </p:cNvCxnSpPr>
          <p:nvPr userDrawn="1"/>
        </p:nvCxnSpPr>
        <p:spPr>
          <a:xfrm flipV="1">
            <a:off x="6095986"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xmlns="" id="{FDF868AB-0A81-40C5-9695-1BD120946D0A}"/>
              </a:ext>
            </a:extLst>
          </p:cNvPr>
          <p:cNvCxnSpPr>
            <a:cxnSpLocks/>
          </p:cNvCxnSpPr>
          <p:nvPr userDrawn="1"/>
        </p:nvCxnSpPr>
        <p:spPr>
          <a:xfrm flipV="1">
            <a:off x="900106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xmlns="" id="{0B87A726-5D45-49B7-B6E4-02D113462CA8}"/>
              </a:ext>
            </a:extLst>
          </p:cNvPr>
          <p:cNvSpPr>
            <a:spLocks noGrp="1"/>
          </p:cNvSpPr>
          <p:nvPr>
            <p:ph idx="19" hasCustomPrompt="1"/>
          </p:nvPr>
        </p:nvSpPr>
        <p:spPr>
          <a:xfrm>
            <a:off x="404785"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20" name="Content Placeholder 2">
            <a:extLst>
              <a:ext uri="{FF2B5EF4-FFF2-40B4-BE49-F238E27FC236}">
                <a16:creationId xmlns:a16="http://schemas.microsoft.com/office/drawing/2014/main" xmlns="" id="{48469EBA-FCE4-409D-99AD-B18807B78960}"/>
              </a:ext>
            </a:extLst>
          </p:cNvPr>
          <p:cNvSpPr>
            <a:spLocks noGrp="1"/>
          </p:cNvSpPr>
          <p:nvPr>
            <p:ph idx="20" hasCustomPrompt="1"/>
          </p:nvPr>
        </p:nvSpPr>
        <p:spPr>
          <a:xfrm>
            <a:off x="3309877"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21" name="Content Placeholder 2">
            <a:extLst>
              <a:ext uri="{FF2B5EF4-FFF2-40B4-BE49-F238E27FC236}">
                <a16:creationId xmlns:a16="http://schemas.microsoft.com/office/drawing/2014/main" xmlns="" id="{E5B593F1-F213-4F09-9902-DFB955D2770C}"/>
              </a:ext>
            </a:extLst>
          </p:cNvPr>
          <p:cNvSpPr>
            <a:spLocks noGrp="1"/>
          </p:cNvSpPr>
          <p:nvPr>
            <p:ph idx="21" hasCustomPrompt="1"/>
          </p:nvPr>
        </p:nvSpPr>
        <p:spPr>
          <a:xfrm>
            <a:off x="6214969"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22" name="Content Placeholder 2">
            <a:extLst>
              <a:ext uri="{FF2B5EF4-FFF2-40B4-BE49-F238E27FC236}">
                <a16:creationId xmlns:a16="http://schemas.microsoft.com/office/drawing/2014/main" xmlns="" id="{7CE1EB90-82E9-4FC8-B6D3-007BF2FBE500}"/>
              </a:ext>
            </a:extLst>
          </p:cNvPr>
          <p:cNvSpPr>
            <a:spLocks noGrp="1"/>
          </p:cNvSpPr>
          <p:nvPr>
            <p:ph idx="22" hasCustomPrompt="1"/>
          </p:nvPr>
        </p:nvSpPr>
        <p:spPr>
          <a:xfrm>
            <a:off x="9120060"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26" name="Text Placeholder 8">
            <a:extLst>
              <a:ext uri="{FF2B5EF4-FFF2-40B4-BE49-F238E27FC236}">
                <a16:creationId xmlns:a16="http://schemas.microsoft.com/office/drawing/2014/main" xmlns="" id="{8D0EA6A7-13A6-4F7C-BD66-1B36B778A722}"/>
              </a:ext>
            </a:extLst>
          </p:cNvPr>
          <p:cNvSpPr>
            <a:spLocks noGrp="1"/>
          </p:cNvSpPr>
          <p:nvPr>
            <p:ph type="body" sz="quarter" idx="23"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27" name="Espace réservé du pied de page 4">
            <a:extLst>
              <a:ext uri="{FF2B5EF4-FFF2-40B4-BE49-F238E27FC236}">
                <a16:creationId xmlns:a16="http://schemas.microsoft.com/office/drawing/2014/main" xmlns="" id="{41A1F7B3-78F2-4338-8319-8B897FA823B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5" name="Espace réservé du numéro de diapositive 4">
            <a:extLst>
              <a:ext uri="{FF2B5EF4-FFF2-40B4-BE49-F238E27FC236}">
                <a16:creationId xmlns:a16="http://schemas.microsoft.com/office/drawing/2014/main" xmlns="" id="{ED3453C5-5187-47ED-80EA-CF36689212CA}"/>
              </a:ext>
            </a:extLst>
          </p:cNvPr>
          <p:cNvSpPr>
            <a:spLocks noGrp="1"/>
          </p:cNvSpPr>
          <p:nvPr>
            <p:ph type="sldNum" sz="quarter" idx="2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24" name="Text Placeholder 5">
            <a:extLst>
              <a:ext uri="{FF2B5EF4-FFF2-40B4-BE49-F238E27FC236}">
                <a16:creationId xmlns:a16="http://schemas.microsoft.com/office/drawing/2014/main" xmlns="" id="{E1B1BC3B-7D47-4411-98E0-572B5105AF6C}"/>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424569810"/>
      </p:ext>
    </p:extLst>
  </p:cSld>
  <p:clrMapOvr>
    <a:masterClrMapping/>
  </p:clrMapOvr>
  <p:extLst>
    <p:ext uri="{DCECCB84-F9BA-43D5-87BE-67443E8EF086}">
      <p15:sldGuideLst xmlns:p15="http://schemas.microsoft.com/office/powerpoint/2012/main" xmlns="">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mpty_Violet Bg">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3691271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062"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pic>
        <p:nvPicPr>
          <p:cNvPr id="12" name="Graphique 8">
            <a:extLst>
              <a:ext uri="{FF2B5EF4-FFF2-40B4-BE49-F238E27FC236}">
                <a16:creationId xmlns:a16="http://schemas.microsoft.com/office/drawing/2014/main" xmlns="" id="{437C81F6-288B-4CD6-8434-31E05629586C}"/>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1" name="Cadre 10">
            <a:extLst>
              <a:ext uri="{FF2B5EF4-FFF2-40B4-BE49-F238E27FC236}">
                <a16:creationId xmlns:a16="http://schemas.microsoft.com/office/drawing/2014/main" xmlns="" id="{1F69778B-1BE8-4B74-A9C2-53A5A24C5B18}"/>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287256398"/>
      </p:ext>
    </p:extLst>
  </p:cSld>
  <p:clrMapOvr>
    <a:masterClrMapping/>
  </p:clrMapOvr>
  <p:extLst>
    <p:ext uri="{DCECCB84-F9BA-43D5-87BE-67443E8EF086}">
      <p15:sldGuideLst xmlns:p15="http://schemas.microsoft.com/office/powerpoint/2012/main" xmlns="">
        <p15:guide id="1" pos="248">
          <p15:clr>
            <a:srgbClr val="F26B43"/>
          </p15:clr>
        </p15:guide>
        <p15:guide id="2" pos="7428">
          <p15:clr>
            <a:srgbClr val="F26B43"/>
          </p15:clr>
        </p15:guide>
        <p15:guide id="3" orient="horz" pos="232" userDrawn="1">
          <p15:clr>
            <a:srgbClr val="F26B43"/>
          </p15:clr>
        </p15:guide>
        <p15:guide id="5" orient="horz" pos="1135">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ntent_Violet Bg">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27428696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86"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pic>
        <p:nvPicPr>
          <p:cNvPr id="12" name="Graphique 8">
            <a:extLst>
              <a:ext uri="{FF2B5EF4-FFF2-40B4-BE49-F238E27FC236}">
                <a16:creationId xmlns:a16="http://schemas.microsoft.com/office/drawing/2014/main" xmlns="" id="{668B2CFD-22F1-4431-AF94-F5F28A5873D5}"/>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5" name="Titre 4">
            <a:extLst>
              <a:ext uri="{FF2B5EF4-FFF2-40B4-BE49-F238E27FC236}">
                <a16:creationId xmlns:a16="http://schemas.microsoft.com/office/drawing/2014/main" xmlns="" id="{4160477B-743B-492A-BC15-89FE6D09C284}"/>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6" name="Espace réservé du numéro de diapositive 2">
            <a:extLst>
              <a:ext uri="{FF2B5EF4-FFF2-40B4-BE49-F238E27FC236}">
                <a16:creationId xmlns:a16="http://schemas.microsoft.com/office/drawing/2014/main" xmlns="" id="{77A23A92-4733-4D64-9578-199845FA4004}"/>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17" name="Espace réservé du pied de page 4">
            <a:extLst>
              <a:ext uri="{FF2B5EF4-FFF2-40B4-BE49-F238E27FC236}">
                <a16:creationId xmlns:a16="http://schemas.microsoft.com/office/drawing/2014/main" xmlns="" id="{2143B5D6-D335-415F-ABD0-9712884C01B1}"/>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1" name="Text Placeholder 8">
            <a:extLst>
              <a:ext uri="{FF2B5EF4-FFF2-40B4-BE49-F238E27FC236}">
                <a16:creationId xmlns:a16="http://schemas.microsoft.com/office/drawing/2014/main" xmlns="" id="{4DA76F43-5248-440F-A481-AE3424C906AE}"/>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3" name="Cadre 12">
            <a:extLst>
              <a:ext uri="{FF2B5EF4-FFF2-40B4-BE49-F238E27FC236}">
                <a16:creationId xmlns:a16="http://schemas.microsoft.com/office/drawing/2014/main" xmlns="" id="{1F5493F3-3396-494C-B7AA-936DEA3472CF}"/>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 Placeholder 5">
            <a:extLst>
              <a:ext uri="{FF2B5EF4-FFF2-40B4-BE49-F238E27FC236}">
                <a16:creationId xmlns:a16="http://schemas.microsoft.com/office/drawing/2014/main" xmlns="" id="{F9A54449-0787-49BE-8221-6DC2BB765B5A}"/>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
        <p:nvSpPr>
          <p:cNvPr id="18" name="Espace réservé du contenu 2">
            <a:extLst>
              <a:ext uri="{FF2B5EF4-FFF2-40B4-BE49-F238E27FC236}">
                <a16:creationId xmlns:a16="http://schemas.microsoft.com/office/drawing/2014/main" xmlns="" id="{3BCC29E8-FA01-420B-86AB-93C9CF30F36D}"/>
              </a:ext>
            </a:extLst>
          </p:cNvPr>
          <p:cNvSpPr>
            <a:spLocks noGrp="1"/>
          </p:cNvSpPr>
          <p:nvPr>
            <p:ph idx="18" hasCustomPrompt="1"/>
          </p:nvPr>
        </p:nvSpPr>
        <p:spPr>
          <a:xfrm>
            <a:off x="404786" y="1808820"/>
            <a:ext cx="8319506" cy="3868080"/>
          </a:xfrm>
          <a:prstGeom prst="rect">
            <a:avLst/>
          </a:prstGeom>
        </p:spPr>
        <p:txBody>
          <a:bodyPr/>
          <a:lstStyle>
            <a:lvl1pPr>
              <a:defRPr>
                <a:solidFill>
                  <a:schemeClr val="bg1"/>
                </a:solidFill>
              </a:defRPr>
            </a:lvl1pPr>
            <a:lvl2pPr marL="447675" indent="-314325">
              <a:buFontTx/>
              <a:buBlip>
                <a:blip r:embed="rId8"/>
              </a:buBlip>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Your text here</a:t>
            </a:r>
          </a:p>
          <a:p>
            <a:pPr lvl="1"/>
            <a:r>
              <a:rPr lang="en-GB"/>
              <a:t>Text level 1</a:t>
            </a:r>
          </a:p>
          <a:p>
            <a:pPr lvl="2"/>
            <a:r>
              <a:rPr lang="en-GB"/>
              <a:t>Text level 2</a:t>
            </a:r>
          </a:p>
        </p:txBody>
      </p:sp>
    </p:spTree>
    <p:extLst>
      <p:ext uri="{BB962C8B-B14F-4D97-AF65-F5344CB8AC3E}">
        <p14:creationId xmlns:p14="http://schemas.microsoft.com/office/powerpoint/2010/main" val="3387335603"/>
      </p:ext>
    </p:extLst>
  </p:cSld>
  <p:clrMapOvr>
    <a:masterClrMapping/>
  </p:clrMapOvr>
  <p:extLst>
    <p:ext uri="{DCECCB84-F9BA-43D5-87BE-67443E8EF086}">
      <p15:sldGuideLst xmlns:p15="http://schemas.microsoft.com/office/powerpoint/2012/main" xmlns="">
        <p15:guide id="1" pos="248">
          <p15:clr>
            <a:srgbClr val="F26B43"/>
          </p15:clr>
        </p15:guide>
        <p15:guide id="2" pos="7428" userDrawn="1">
          <p15:clr>
            <a:srgbClr val="F26B43"/>
          </p15:clr>
        </p15:guide>
        <p15:guide id="3" orient="horz" pos="232" userDrawn="1">
          <p15:clr>
            <a:srgbClr val="F26B43"/>
          </p15:clr>
        </p15:guide>
        <p15:guide id="5" orient="horz" pos="1135" userDrawn="1">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 columns_Violet Bg">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21679447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10"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xmlns="" id="{FC0E9943-F655-4D87-8A71-C5CD7B1F3302}"/>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14" name="Content Placeholder 2">
            <a:extLst>
              <a:ext uri="{FF2B5EF4-FFF2-40B4-BE49-F238E27FC236}">
                <a16:creationId xmlns:a16="http://schemas.microsoft.com/office/drawing/2014/main" xmlns="" id="{66438B2F-8ED1-4D14-A1C7-E9F68322689E}"/>
              </a:ext>
            </a:extLst>
          </p:cNvPr>
          <p:cNvSpPr>
            <a:spLocks noGrp="1"/>
          </p:cNvSpPr>
          <p:nvPr>
            <p:ph idx="15" hasCustomPrompt="1"/>
          </p:nvPr>
        </p:nvSpPr>
        <p:spPr>
          <a:xfrm>
            <a:off x="6276022" y="1808820"/>
            <a:ext cx="551119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pic>
        <p:nvPicPr>
          <p:cNvPr id="18" name="Graphique 8">
            <a:extLst>
              <a:ext uri="{FF2B5EF4-FFF2-40B4-BE49-F238E27FC236}">
                <a16:creationId xmlns:a16="http://schemas.microsoft.com/office/drawing/2014/main" xmlns="" id="{ACDC552B-8CDA-48CA-A8A8-811FCC54FFE3}"/>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xmlns="" id="{263ED53C-324B-4E02-A190-3A1DB4E58E01}"/>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0" name="Espace réservé du numéro de diapositive 2">
            <a:extLst>
              <a:ext uri="{FF2B5EF4-FFF2-40B4-BE49-F238E27FC236}">
                <a16:creationId xmlns:a16="http://schemas.microsoft.com/office/drawing/2014/main" xmlns="" id="{15860257-6371-40C0-A1CD-7F88E895871B}"/>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21" name="Espace réservé du pied de page 4">
            <a:extLst>
              <a:ext uri="{FF2B5EF4-FFF2-40B4-BE49-F238E27FC236}">
                <a16:creationId xmlns:a16="http://schemas.microsoft.com/office/drawing/2014/main" xmlns="" id="{C64E4412-2519-4051-AC29-ED56CF367D63}"/>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2" name="Text Placeholder 8">
            <a:extLst>
              <a:ext uri="{FF2B5EF4-FFF2-40B4-BE49-F238E27FC236}">
                <a16:creationId xmlns:a16="http://schemas.microsoft.com/office/drawing/2014/main" xmlns="" id="{7894B4D6-48C5-485B-A19E-2E2EFB7416D6}"/>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5" name="Cadre 14">
            <a:extLst>
              <a:ext uri="{FF2B5EF4-FFF2-40B4-BE49-F238E27FC236}">
                <a16:creationId xmlns:a16="http://schemas.microsoft.com/office/drawing/2014/main" xmlns="" id="{BBDD52F3-BBB0-4B91-8EEB-208C077F83A1}"/>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 Placeholder 5">
            <a:extLst>
              <a:ext uri="{FF2B5EF4-FFF2-40B4-BE49-F238E27FC236}">
                <a16:creationId xmlns:a16="http://schemas.microsoft.com/office/drawing/2014/main" xmlns="" id="{A5925EE1-CD2E-4A0E-9B4A-F4222DBCD6C2}"/>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2181314594"/>
      </p:ext>
    </p:extLst>
  </p:cSld>
  <p:clrMapOvr>
    <a:masterClrMapping/>
  </p:clrMapOvr>
  <p:extLst>
    <p:ext uri="{DCECCB84-F9BA-43D5-87BE-67443E8EF086}">
      <p15:sldGuideLst xmlns:p15="http://schemas.microsoft.com/office/powerpoint/2012/main" xmlns="">
        <p15:guide id="1" pos="248">
          <p15:clr>
            <a:srgbClr val="F26B43"/>
          </p15:clr>
        </p15:guide>
        <p15:guide id="2" pos="7428">
          <p15:clr>
            <a:srgbClr val="F26B43"/>
          </p15:clr>
        </p15:guide>
        <p15:guide id="3" orient="horz" pos="232" userDrawn="1">
          <p15:clr>
            <a:srgbClr val="F26B43"/>
          </p15:clr>
        </p15:guide>
        <p15:guide id="5" orient="horz" pos="1135">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 columns_Violet Bg with divider">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40730760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34"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xmlns="" id="{FC0E9943-F655-4D87-8A71-C5CD7B1F3302}"/>
              </a:ext>
            </a:extLst>
          </p:cNvPr>
          <p:cNvSpPr>
            <a:spLocks noGrp="1"/>
          </p:cNvSpPr>
          <p:nvPr>
            <p:ph idx="1" hasCustomPrompt="1"/>
          </p:nvPr>
        </p:nvSpPr>
        <p:spPr>
          <a:xfrm>
            <a:off x="404786" y="1808820"/>
            <a:ext cx="551119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14" name="Content Placeholder 2">
            <a:extLst>
              <a:ext uri="{FF2B5EF4-FFF2-40B4-BE49-F238E27FC236}">
                <a16:creationId xmlns:a16="http://schemas.microsoft.com/office/drawing/2014/main" xmlns="" id="{66438B2F-8ED1-4D14-A1C7-E9F68322689E}"/>
              </a:ext>
            </a:extLst>
          </p:cNvPr>
          <p:cNvSpPr>
            <a:spLocks noGrp="1"/>
          </p:cNvSpPr>
          <p:nvPr>
            <p:ph idx="15" hasCustomPrompt="1"/>
          </p:nvPr>
        </p:nvSpPr>
        <p:spPr>
          <a:xfrm>
            <a:off x="6276022" y="1808820"/>
            <a:ext cx="551119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pic>
        <p:nvPicPr>
          <p:cNvPr id="18" name="Graphique 8">
            <a:extLst>
              <a:ext uri="{FF2B5EF4-FFF2-40B4-BE49-F238E27FC236}">
                <a16:creationId xmlns:a16="http://schemas.microsoft.com/office/drawing/2014/main" xmlns="" id="{ACDC552B-8CDA-48CA-A8A8-811FCC54FFE3}"/>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xmlns="" id="{263ED53C-324B-4E02-A190-3A1DB4E58E01}"/>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0" name="Espace réservé du numéro de diapositive 2">
            <a:extLst>
              <a:ext uri="{FF2B5EF4-FFF2-40B4-BE49-F238E27FC236}">
                <a16:creationId xmlns:a16="http://schemas.microsoft.com/office/drawing/2014/main" xmlns="" id="{15860257-6371-40C0-A1CD-7F88E895871B}"/>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21" name="Espace réservé du pied de page 4">
            <a:extLst>
              <a:ext uri="{FF2B5EF4-FFF2-40B4-BE49-F238E27FC236}">
                <a16:creationId xmlns:a16="http://schemas.microsoft.com/office/drawing/2014/main" xmlns="" id="{C64E4412-2519-4051-AC29-ED56CF367D63}"/>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2" name="Text Placeholder 8">
            <a:extLst>
              <a:ext uri="{FF2B5EF4-FFF2-40B4-BE49-F238E27FC236}">
                <a16:creationId xmlns:a16="http://schemas.microsoft.com/office/drawing/2014/main" xmlns="" id="{7894B4D6-48C5-485B-A19E-2E2EFB7416D6}"/>
              </a:ext>
            </a:extLst>
          </p:cNvPr>
          <p:cNvSpPr>
            <a:spLocks noGrp="1"/>
          </p:cNvSpPr>
          <p:nvPr>
            <p:ph type="body" sz="quarter" idx="17"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cxnSp>
        <p:nvCxnSpPr>
          <p:cNvPr id="15" name="Straight Connector 35">
            <a:extLst>
              <a:ext uri="{FF2B5EF4-FFF2-40B4-BE49-F238E27FC236}">
                <a16:creationId xmlns:a16="http://schemas.microsoft.com/office/drawing/2014/main" xmlns="" id="{23DB9D5B-DC75-428B-A756-12D2B3B16114}"/>
              </a:ext>
            </a:extLst>
          </p:cNvPr>
          <p:cNvCxnSpPr>
            <a:cxnSpLocks/>
          </p:cNvCxnSpPr>
          <p:nvPr userDrawn="1"/>
        </p:nvCxnSpPr>
        <p:spPr>
          <a:xfrm flipV="1">
            <a:off x="609593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Cadre 15">
            <a:extLst>
              <a:ext uri="{FF2B5EF4-FFF2-40B4-BE49-F238E27FC236}">
                <a16:creationId xmlns:a16="http://schemas.microsoft.com/office/drawing/2014/main" xmlns="" id="{A69985D8-FF27-401D-AE13-C8809DEE9C6B}"/>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Text Placeholder 5">
            <a:extLst>
              <a:ext uri="{FF2B5EF4-FFF2-40B4-BE49-F238E27FC236}">
                <a16:creationId xmlns:a16="http://schemas.microsoft.com/office/drawing/2014/main" xmlns="" id="{1E443905-DD6D-4529-8F0A-C4C0DAAF9FF5}"/>
              </a:ext>
            </a:extLst>
          </p:cNvPr>
          <p:cNvSpPr>
            <a:spLocks noGrp="1"/>
          </p:cNvSpPr>
          <p:nvPr>
            <p:ph type="body" sz="quarter" idx="18"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2279229466"/>
      </p:ext>
    </p:extLst>
  </p:cSld>
  <p:clrMapOvr>
    <a:masterClrMapping/>
  </p:clrMapOvr>
  <p:extLst>
    <p:ext uri="{DCECCB84-F9BA-43D5-87BE-67443E8EF086}">
      <p15:sldGuideLst xmlns:p15="http://schemas.microsoft.com/office/powerpoint/2012/main" xmlns="">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 columns_Violet Bg">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208201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158"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xmlns="" id="{2B84738E-FC65-4057-B3F9-EDDD50E90A80}"/>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14" name="Content Placeholder 2">
            <a:extLst>
              <a:ext uri="{FF2B5EF4-FFF2-40B4-BE49-F238E27FC236}">
                <a16:creationId xmlns:a16="http://schemas.microsoft.com/office/drawing/2014/main" xmlns="" id="{787E670E-DB4B-44E8-8FE3-D62DABA7F3D8}"/>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15" name="Content Placeholder 2">
            <a:extLst>
              <a:ext uri="{FF2B5EF4-FFF2-40B4-BE49-F238E27FC236}">
                <a16:creationId xmlns:a16="http://schemas.microsoft.com/office/drawing/2014/main" xmlns="" id="{49614C37-0687-453B-98AC-92943109E118}"/>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pic>
        <p:nvPicPr>
          <p:cNvPr id="18" name="Graphique 8">
            <a:extLst>
              <a:ext uri="{FF2B5EF4-FFF2-40B4-BE49-F238E27FC236}">
                <a16:creationId xmlns:a16="http://schemas.microsoft.com/office/drawing/2014/main" xmlns="" id="{63FE658E-9ADA-4627-B4E3-4DE0E374FD53}"/>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xmlns="" id="{511B61A5-D4C6-4685-8C16-DCFA216B92B1}"/>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2" name="Espace réservé du numéro de diapositive 2">
            <a:extLst>
              <a:ext uri="{FF2B5EF4-FFF2-40B4-BE49-F238E27FC236}">
                <a16:creationId xmlns:a16="http://schemas.microsoft.com/office/drawing/2014/main" xmlns="" id="{F2B16B7C-A9B4-4FD7-826E-9D73B19E65A0}"/>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23" name="Espace réservé du pied de page 4">
            <a:extLst>
              <a:ext uri="{FF2B5EF4-FFF2-40B4-BE49-F238E27FC236}">
                <a16:creationId xmlns:a16="http://schemas.microsoft.com/office/drawing/2014/main" xmlns="" id="{B0C6C810-3AC8-4CF2-81C8-1D7058CBD48D}"/>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6" name="Text Placeholder 8">
            <a:extLst>
              <a:ext uri="{FF2B5EF4-FFF2-40B4-BE49-F238E27FC236}">
                <a16:creationId xmlns:a16="http://schemas.microsoft.com/office/drawing/2014/main" xmlns="" id="{7BDDDA5B-7CD0-43A3-9A8B-D5946ECB060B}"/>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7" name="Cadre 16">
            <a:extLst>
              <a:ext uri="{FF2B5EF4-FFF2-40B4-BE49-F238E27FC236}">
                <a16:creationId xmlns:a16="http://schemas.microsoft.com/office/drawing/2014/main" xmlns="" id="{752D4BAC-73DB-4CB5-B77A-A9F7350DB68A}"/>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Text Placeholder 5">
            <a:extLst>
              <a:ext uri="{FF2B5EF4-FFF2-40B4-BE49-F238E27FC236}">
                <a16:creationId xmlns:a16="http://schemas.microsoft.com/office/drawing/2014/main" xmlns="" id="{426EDF6B-3086-43E5-A0E3-18E19E75AB9D}"/>
              </a:ext>
            </a:extLst>
          </p:cNvPr>
          <p:cNvSpPr>
            <a:spLocks noGrp="1"/>
          </p:cNvSpPr>
          <p:nvPr>
            <p:ph type="body" sz="quarter" idx="19"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326762859"/>
      </p:ext>
    </p:extLst>
  </p:cSld>
  <p:clrMapOvr>
    <a:masterClrMapping/>
  </p:clrMapOvr>
  <p:extLst>
    <p:ext uri="{DCECCB84-F9BA-43D5-87BE-67443E8EF086}">
      <p15:sldGuideLst xmlns:p15="http://schemas.microsoft.com/office/powerpoint/2012/main" xmlns="">
        <p15:guide id="1" pos="248">
          <p15:clr>
            <a:srgbClr val="F26B43"/>
          </p15:clr>
        </p15:guide>
        <p15:guide id="2" pos="7428">
          <p15:clr>
            <a:srgbClr val="F26B43"/>
          </p15:clr>
        </p15:guide>
        <p15:guide id="3" orient="horz" pos="232" userDrawn="1">
          <p15:clr>
            <a:srgbClr val="F26B43"/>
          </p15:clr>
        </p15:guide>
        <p15:guide id="5" orient="horz" pos="1135">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3 columns_Violet Bg with dividers">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14019507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82"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3" name="Content Placeholder 2">
            <a:extLst>
              <a:ext uri="{FF2B5EF4-FFF2-40B4-BE49-F238E27FC236}">
                <a16:creationId xmlns:a16="http://schemas.microsoft.com/office/drawing/2014/main" xmlns="" id="{2B84738E-FC65-4057-B3F9-EDDD50E90A80}"/>
              </a:ext>
            </a:extLst>
          </p:cNvPr>
          <p:cNvSpPr>
            <a:spLocks noGrp="1"/>
          </p:cNvSpPr>
          <p:nvPr>
            <p:ph idx="1" hasCustomPrompt="1"/>
          </p:nvPr>
        </p:nvSpPr>
        <p:spPr>
          <a:xfrm>
            <a:off x="404786"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14" name="Content Placeholder 2">
            <a:extLst>
              <a:ext uri="{FF2B5EF4-FFF2-40B4-BE49-F238E27FC236}">
                <a16:creationId xmlns:a16="http://schemas.microsoft.com/office/drawing/2014/main" xmlns="" id="{787E670E-DB4B-44E8-8FE3-D62DABA7F3D8}"/>
              </a:ext>
            </a:extLst>
          </p:cNvPr>
          <p:cNvSpPr>
            <a:spLocks noGrp="1"/>
          </p:cNvSpPr>
          <p:nvPr>
            <p:ph idx="15" hasCustomPrompt="1"/>
          </p:nvPr>
        </p:nvSpPr>
        <p:spPr>
          <a:xfrm>
            <a:off x="4279090"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15" name="Content Placeholder 2">
            <a:extLst>
              <a:ext uri="{FF2B5EF4-FFF2-40B4-BE49-F238E27FC236}">
                <a16:creationId xmlns:a16="http://schemas.microsoft.com/office/drawing/2014/main" xmlns="" id="{49614C37-0687-453B-98AC-92943109E118}"/>
              </a:ext>
            </a:extLst>
          </p:cNvPr>
          <p:cNvSpPr>
            <a:spLocks noGrp="1"/>
          </p:cNvSpPr>
          <p:nvPr>
            <p:ph idx="16" hasCustomPrompt="1"/>
          </p:nvPr>
        </p:nvSpPr>
        <p:spPr>
          <a:xfrm>
            <a:off x="8153368" y="1808820"/>
            <a:ext cx="3633820"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sz="1600">
                <a:solidFill>
                  <a:schemeClr val="bg1"/>
                </a:solidFill>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pic>
        <p:nvPicPr>
          <p:cNvPr id="18" name="Graphique 8">
            <a:extLst>
              <a:ext uri="{FF2B5EF4-FFF2-40B4-BE49-F238E27FC236}">
                <a16:creationId xmlns:a16="http://schemas.microsoft.com/office/drawing/2014/main" xmlns="" id="{63FE658E-9ADA-4627-B4E3-4DE0E374FD53}"/>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3" name="Titre 2">
            <a:extLst>
              <a:ext uri="{FF2B5EF4-FFF2-40B4-BE49-F238E27FC236}">
                <a16:creationId xmlns:a16="http://schemas.microsoft.com/office/drawing/2014/main" xmlns="" id="{511B61A5-D4C6-4685-8C16-DCFA216B92B1}"/>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2" name="Espace réservé du numéro de diapositive 2">
            <a:extLst>
              <a:ext uri="{FF2B5EF4-FFF2-40B4-BE49-F238E27FC236}">
                <a16:creationId xmlns:a16="http://schemas.microsoft.com/office/drawing/2014/main" xmlns="" id="{F2B16B7C-A9B4-4FD7-826E-9D73B19E65A0}"/>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23" name="Espace réservé du pied de page 4">
            <a:extLst>
              <a:ext uri="{FF2B5EF4-FFF2-40B4-BE49-F238E27FC236}">
                <a16:creationId xmlns:a16="http://schemas.microsoft.com/office/drawing/2014/main" xmlns="" id="{B0C6C810-3AC8-4CF2-81C8-1D7058CBD48D}"/>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6" name="Text Placeholder 8">
            <a:extLst>
              <a:ext uri="{FF2B5EF4-FFF2-40B4-BE49-F238E27FC236}">
                <a16:creationId xmlns:a16="http://schemas.microsoft.com/office/drawing/2014/main" xmlns="" id="{7BDDDA5B-7CD0-43A3-9A8B-D5946ECB060B}"/>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cxnSp>
        <p:nvCxnSpPr>
          <p:cNvPr id="17" name="Straight Connector 35">
            <a:extLst>
              <a:ext uri="{FF2B5EF4-FFF2-40B4-BE49-F238E27FC236}">
                <a16:creationId xmlns:a16="http://schemas.microsoft.com/office/drawing/2014/main" xmlns="" id="{983523C1-7153-4692-B90B-65F30FC43340}"/>
              </a:ext>
            </a:extLst>
          </p:cNvPr>
          <p:cNvCxnSpPr>
            <a:cxnSpLocks/>
          </p:cNvCxnSpPr>
          <p:nvPr userDrawn="1"/>
        </p:nvCxnSpPr>
        <p:spPr>
          <a:xfrm flipV="1">
            <a:off x="4158848"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xmlns="" id="{68E2FD7F-148A-4626-93A8-57B0F05B1379}"/>
              </a:ext>
            </a:extLst>
          </p:cNvPr>
          <p:cNvCxnSpPr>
            <a:cxnSpLocks/>
          </p:cNvCxnSpPr>
          <p:nvPr userDrawn="1"/>
        </p:nvCxnSpPr>
        <p:spPr>
          <a:xfrm flipV="1">
            <a:off x="803313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Cadre 19">
            <a:extLst>
              <a:ext uri="{FF2B5EF4-FFF2-40B4-BE49-F238E27FC236}">
                <a16:creationId xmlns:a16="http://schemas.microsoft.com/office/drawing/2014/main" xmlns="" id="{B232E484-4563-4A71-9DDC-EE6C0E44DBE7}"/>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Text Placeholder 5">
            <a:extLst>
              <a:ext uri="{FF2B5EF4-FFF2-40B4-BE49-F238E27FC236}">
                <a16:creationId xmlns:a16="http://schemas.microsoft.com/office/drawing/2014/main" xmlns="" id="{F40076C0-E4EA-4B32-8A67-B88BF86ECC13}"/>
              </a:ext>
            </a:extLst>
          </p:cNvPr>
          <p:cNvSpPr>
            <a:spLocks noGrp="1"/>
          </p:cNvSpPr>
          <p:nvPr>
            <p:ph type="body" sz="quarter" idx="19"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1642363707"/>
      </p:ext>
    </p:extLst>
  </p:cSld>
  <p:clrMapOvr>
    <a:masterClrMapping/>
  </p:clrMapOvr>
  <p:extLst>
    <p:ext uri="{DCECCB84-F9BA-43D5-87BE-67443E8EF086}">
      <p15:sldGuideLst xmlns:p15="http://schemas.microsoft.com/office/powerpoint/2012/main" xmlns="">
        <p15:guide id="1" pos="248">
          <p15:clr>
            <a:srgbClr val="F26B43"/>
          </p15:clr>
        </p15:guide>
        <p15:guide id="2" pos="7428">
          <p15:clr>
            <a:srgbClr val="F26B43"/>
          </p15:clr>
        </p15:guide>
        <p15:guide id="3" orient="horz" pos="232">
          <p15:clr>
            <a:srgbClr val="F26B43"/>
          </p15:clr>
        </p15:guide>
        <p15:guide id="5" orient="horz" pos="1135">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pter_1">
    <p:bg>
      <p:bgPr>
        <a:solidFill>
          <a:schemeClr val="bg2"/>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xmlns="" id="{60ABFA1E-B316-436E-9376-68EB419FC111}"/>
              </a:ext>
            </a:extLst>
          </p:cNvPr>
          <p:cNvGraphicFramePr>
            <a:graphicFrameLocks noChangeAspect="1"/>
          </p:cNvGraphicFramePr>
          <p:nvPr userDrawn="1">
            <p:custDataLst>
              <p:tags r:id="rId2"/>
            </p:custDataLst>
            <p:extLst>
              <p:ext uri="{D42A27DB-BD31-4B8C-83A1-F6EECF244321}">
                <p14:modId xmlns:p14="http://schemas.microsoft.com/office/powerpoint/2010/main" val="2575327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50"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xmlns="" id="{60ABFA1E-B316-436E-9376-68EB419FC11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xmlns="" id="{090B98A0-6801-4768-B6F7-29BDCE8AEFAF}"/>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13" name="Forme libre : forme 12">
            <a:extLst>
              <a:ext uri="{FF2B5EF4-FFF2-40B4-BE49-F238E27FC236}">
                <a16:creationId xmlns:a16="http://schemas.microsoft.com/office/drawing/2014/main" xmlns="" id="{F64F9793-BC9C-4454-9F7F-5BB60A70AEED}"/>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orme libre : forme 13">
            <a:extLst>
              <a:ext uri="{FF2B5EF4-FFF2-40B4-BE49-F238E27FC236}">
                <a16:creationId xmlns:a16="http://schemas.microsoft.com/office/drawing/2014/main" xmlns="" id="{D42A29F8-8B81-4FB1-8852-D3129D82F2F7}"/>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Espace réservé du texte 11">
            <a:extLst>
              <a:ext uri="{FF2B5EF4-FFF2-40B4-BE49-F238E27FC236}">
                <a16:creationId xmlns:a16="http://schemas.microsoft.com/office/drawing/2014/main" xmlns=""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a:t>0</a:t>
            </a:r>
          </a:p>
        </p:txBody>
      </p:sp>
      <p:sp>
        <p:nvSpPr>
          <p:cNvPr id="15" name="Title 1">
            <a:extLst>
              <a:ext uri="{FF2B5EF4-FFF2-40B4-BE49-F238E27FC236}">
                <a16:creationId xmlns:a16="http://schemas.microsoft.com/office/drawing/2014/main" xmlns="" id="{6C4BB860-E9E5-4315-9166-BE3A6F99D541}"/>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a:t>TITLE OF THE CHAPTER</a:t>
            </a:r>
          </a:p>
        </p:txBody>
      </p:sp>
      <p:sp>
        <p:nvSpPr>
          <p:cNvPr id="19" name="Espace réservé du texte 2">
            <a:extLst>
              <a:ext uri="{FF2B5EF4-FFF2-40B4-BE49-F238E27FC236}">
                <a16:creationId xmlns:a16="http://schemas.microsoft.com/office/drawing/2014/main" xmlns="" id="{9D0DDBF5-15A9-48AF-8154-A223158BFEC2}"/>
              </a:ext>
            </a:extLst>
          </p:cNvPr>
          <p:cNvSpPr>
            <a:spLocks noGrp="1"/>
          </p:cNvSpPr>
          <p:nvPr>
            <p:ph type="body" idx="1" hasCustomPrompt="1"/>
          </p:nvPr>
        </p:nvSpPr>
        <p:spPr>
          <a:xfrm>
            <a:off x="452215" y="2816932"/>
            <a:ext cx="7551996" cy="461665"/>
          </a:xfrm>
          <a:prstGeom prst="rect">
            <a:avLst/>
          </a:prstGeo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of the chapter</a:t>
            </a:r>
          </a:p>
        </p:txBody>
      </p:sp>
      <p:pic>
        <p:nvPicPr>
          <p:cNvPr id="16" name="Graphique 8">
            <a:extLst>
              <a:ext uri="{FF2B5EF4-FFF2-40B4-BE49-F238E27FC236}">
                <a16:creationId xmlns:a16="http://schemas.microsoft.com/office/drawing/2014/main" xmlns="" id="{E4759D16-3C68-46E4-914B-85AEC88CBD33}"/>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7" name="Espace réservé du numéro de diapositive 2">
            <a:extLst>
              <a:ext uri="{FF2B5EF4-FFF2-40B4-BE49-F238E27FC236}">
                <a16:creationId xmlns:a16="http://schemas.microsoft.com/office/drawing/2014/main" xmlns="" id="{3DEA2039-7C0C-4137-BC63-7489537E8A7B}"/>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18" name="Espace réservé du pied de page 4">
            <a:extLst>
              <a:ext uri="{FF2B5EF4-FFF2-40B4-BE49-F238E27FC236}">
                <a16:creationId xmlns:a16="http://schemas.microsoft.com/office/drawing/2014/main" xmlns="" id="{6F0D60AE-1577-4008-9F3D-2335AB963E1E}"/>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20" name="Cadre 19">
            <a:extLst>
              <a:ext uri="{FF2B5EF4-FFF2-40B4-BE49-F238E27FC236}">
                <a16:creationId xmlns:a16="http://schemas.microsoft.com/office/drawing/2014/main" xmlns="" id="{907E0E55-DA25-4581-B98C-62CD55A16F58}"/>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974098006"/>
      </p:ext>
    </p:extLst>
  </p:cSld>
  <p:clrMapOvr>
    <a:masterClrMapping/>
  </p:clrMapOvr>
  <p:extLst>
    <p:ext uri="{DCECCB84-F9BA-43D5-87BE-67443E8EF086}">
      <p15:sldGuideLst xmlns:p15="http://schemas.microsoft.com/office/powerpoint/2012/main" xmlns="">
        <p15:guide id="1" pos="288" userDrawn="1">
          <p15:clr>
            <a:srgbClr val="F26B43"/>
          </p15:clr>
        </p15:guide>
        <p15:guide id="2" pos="360" userDrawn="1">
          <p15:clr>
            <a:srgbClr val="A4A3A4"/>
          </p15:clr>
        </p15:guide>
        <p15:guide id="3" orient="horz" pos="3906" userDrawn="1">
          <p15:clr>
            <a:srgbClr val="F26B43"/>
          </p15:clr>
        </p15:guide>
        <p15:guide id="4" orient="horz" pos="4156" userDrawn="1">
          <p15:clr>
            <a:srgbClr val="F26B43"/>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columns_Violet Bg ">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13023352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06"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xmlns=""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err="1"/>
              <a:t>Title</a:t>
            </a:r>
            <a:r>
              <a:rPr lang="fr-FR"/>
              <a:t> of the slide</a:t>
            </a:r>
          </a:p>
        </p:txBody>
      </p:sp>
      <p:sp>
        <p:nvSpPr>
          <p:cNvPr id="15" name="Content Placeholder 2">
            <a:extLst>
              <a:ext uri="{FF2B5EF4-FFF2-40B4-BE49-F238E27FC236}">
                <a16:creationId xmlns:a16="http://schemas.microsoft.com/office/drawing/2014/main" xmlns="" id="{A2E8BB07-B67E-46A3-983C-459CF2A9231C}"/>
              </a:ext>
            </a:extLst>
          </p:cNvPr>
          <p:cNvSpPr>
            <a:spLocks noGrp="1"/>
          </p:cNvSpPr>
          <p:nvPr>
            <p:ph idx="19" hasCustomPrompt="1"/>
          </p:nvPr>
        </p:nvSpPr>
        <p:spPr>
          <a:xfrm>
            <a:off x="404785"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20" name="Content Placeholder 2">
            <a:extLst>
              <a:ext uri="{FF2B5EF4-FFF2-40B4-BE49-F238E27FC236}">
                <a16:creationId xmlns:a16="http://schemas.microsoft.com/office/drawing/2014/main" xmlns="" id="{904DA21D-F627-4FE5-9AB1-E7433AA0327D}"/>
              </a:ext>
            </a:extLst>
          </p:cNvPr>
          <p:cNvSpPr>
            <a:spLocks noGrp="1"/>
          </p:cNvSpPr>
          <p:nvPr>
            <p:ph idx="20" hasCustomPrompt="1"/>
          </p:nvPr>
        </p:nvSpPr>
        <p:spPr>
          <a:xfrm>
            <a:off x="3309877"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21" name="Content Placeholder 2">
            <a:extLst>
              <a:ext uri="{FF2B5EF4-FFF2-40B4-BE49-F238E27FC236}">
                <a16:creationId xmlns:a16="http://schemas.microsoft.com/office/drawing/2014/main" xmlns="" id="{98957F28-66B5-4ECC-AA41-7CCADEDEAC7F}"/>
              </a:ext>
            </a:extLst>
          </p:cNvPr>
          <p:cNvSpPr>
            <a:spLocks noGrp="1"/>
          </p:cNvSpPr>
          <p:nvPr>
            <p:ph idx="21" hasCustomPrompt="1"/>
          </p:nvPr>
        </p:nvSpPr>
        <p:spPr>
          <a:xfrm>
            <a:off x="6214969"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22" name="Content Placeholder 2">
            <a:extLst>
              <a:ext uri="{FF2B5EF4-FFF2-40B4-BE49-F238E27FC236}">
                <a16:creationId xmlns:a16="http://schemas.microsoft.com/office/drawing/2014/main" xmlns="" id="{3F65E827-F95D-4C8F-84F2-47397F0206A3}"/>
              </a:ext>
            </a:extLst>
          </p:cNvPr>
          <p:cNvSpPr>
            <a:spLocks noGrp="1"/>
          </p:cNvSpPr>
          <p:nvPr>
            <p:ph idx="22" hasCustomPrompt="1"/>
          </p:nvPr>
        </p:nvSpPr>
        <p:spPr>
          <a:xfrm>
            <a:off x="9120060"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16" name="Text Placeholder 8">
            <a:extLst>
              <a:ext uri="{FF2B5EF4-FFF2-40B4-BE49-F238E27FC236}">
                <a16:creationId xmlns:a16="http://schemas.microsoft.com/office/drawing/2014/main" xmlns="" id="{DECC98CB-42ED-4358-8632-DB1E5894A4AC}"/>
              </a:ext>
            </a:extLst>
          </p:cNvPr>
          <p:cNvSpPr>
            <a:spLocks noGrp="1"/>
          </p:cNvSpPr>
          <p:nvPr>
            <p:ph type="body" sz="quarter" idx="23"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7" name="Espace réservé du pied de page 4">
            <a:extLst>
              <a:ext uri="{FF2B5EF4-FFF2-40B4-BE49-F238E27FC236}">
                <a16:creationId xmlns:a16="http://schemas.microsoft.com/office/drawing/2014/main" xmlns="" id="{4B2C0F4A-6984-48C5-B4CD-E7BBF23E1018}"/>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3" name="Espace réservé du numéro de diapositive 2">
            <a:extLst>
              <a:ext uri="{FF2B5EF4-FFF2-40B4-BE49-F238E27FC236}">
                <a16:creationId xmlns:a16="http://schemas.microsoft.com/office/drawing/2014/main" xmlns="" id="{A5504A1B-576C-4AEF-94C6-8ABC9093DC51}"/>
              </a:ext>
            </a:extLst>
          </p:cNvPr>
          <p:cNvSpPr>
            <a:spLocks noGrp="1"/>
          </p:cNvSpPr>
          <p:nvPr>
            <p:ph type="sldNum" sz="quarter" idx="2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13" name="Text Placeholder 5">
            <a:extLst>
              <a:ext uri="{FF2B5EF4-FFF2-40B4-BE49-F238E27FC236}">
                <a16:creationId xmlns:a16="http://schemas.microsoft.com/office/drawing/2014/main" xmlns="" id="{BC578CCC-EDB7-4322-A715-598B7CD25A6E}"/>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914697598"/>
      </p:ext>
    </p:extLst>
  </p:cSld>
  <p:clrMapOvr>
    <a:masterClrMapping/>
  </p:clrMapOvr>
  <p:extLst>
    <p:ext uri="{DCECCB84-F9BA-43D5-87BE-67443E8EF086}">
      <p15:sldGuideLst xmlns:p15="http://schemas.microsoft.com/office/powerpoint/2012/main" xmlns="">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76">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 columns_Violet Bg with dividers">
    <p:bg>
      <p:bgPr>
        <a:solidFill>
          <a:schemeClr val="accent4"/>
        </a:solidFill>
        <a:effectLst/>
      </p:bgPr>
    </p:bg>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28893122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30"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6" name="Titre 5">
            <a:extLst>
              <a:ext uri="{FF2B5EF4-FFF2-40B4-BE49-F238E27FC236}">
                <a16:creationId xmlns:a16="http://schemas.microsoft.com/office/drawing/2014/main" xmlns="" id="{826B9503-2AC4-450D-A0D4-5019A3085BE9}"/>
              </a:ext>
            </a:extLst>
          </p:cNvPr>
          <p:cNvSpPr>
            <a:spLocks noGrp="1"/>
          </p:cNvSpPr>
          <p:nvPr>
            <p:ph type="title" hasCustomPrompt="1"/>
          </p:nvPr>
        </p:nvSpPr>
        <p:spPr>
          <a:xfrm>
            <a:off x="404786" y="382816"/>
            <a:ext cx="11382428" cy="480131"/>
          </a:xfrm>
        </p:spPr>
        <p:txBody>
          <a:bodyPr/>
          <a:lstStyle>
            <a:lvl1pPr>
              <a:defRPr>
                <a:solidFill>
                  <a:schemeClr val="bg1"/>
                </a:solidFill>
              </a:defRPr>
            </a:lvl1pPr>
          </a:lstStyle>
          <a:p>
            <a:r>
              <a:rPr lang="fr-FR" err="1"/>
              <a:t>Title</a:t>
            </a:r>
            <a:r>
              <a:rPr lang="fr-FR"/>
              <a:t> of the slide</a:t>
            </a:r>
          </a:p>
        </p:txBody>
      </p:sp>
      <p:cxnSp>
        <p:nvCxnSpPr>
          <p:cNvPr id="16" name="Straight Connector 35">
            <a:extLst>
              <a:ext uri="{FF2B5EF4-FFF2-40B4-BE49-F238E27FC236}">
                <a16:creationId xmlns:a16="http://schemas.microsoft.com/office/drawing/2014/main" xmlns="" id="{5BACBC25-5487-4894-AB69-DC61AF350FEE}"/>
              </a:ext>
            </a:extLst>
          </p:cNvPr>
          <p:cNvCxnSpPr>
            <a:cxnSpLocks/>
          </p:cNvCxnSpPr>
          <p:nvPr userDrawn="1"/>
        </p:nvCxnSpPr>
        <p:spPr>
          <a:xfrm flipV="1">
            <a:off x="3190903"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Connector 35">
            <a:extLst>
              <a:ext uri="{FF2B5EF4-FFF2-40B4-BE49-F238E27FC236}">
                <a16:creationId xmlns:a16="http://schemas.microsoft.com/office/drawing/2014/main" xmlns="" id="{F1570288-B026-49B2-AE34-8E27B6EB2D8D}"/>
              </a:ext>
            </a:extLst>
          </p:cNvPr>
          <p:cNvCxnSpPr>
            <a:cxnSpLocks/>
          </p:cNvCxnSpPr>
          <p:nvPr userDrawn="1"/>
        </p:nvCxnSpPr>
        <p:spPr>
          <a:xfrm flipV="1">
            <a:off x="6095986"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35">
            <a:extLst>
              <a:ext uri="{FF2B5EF4-FFF2-40B4-BE49-F238E27FC236}">
                <a16:creationId xmlns:a16="http://schemas.microsoft.com/office/drawing/2014/main" xmlns="" id="{FDF868AB-0A81-40C5-9695-1BD120946D0A}"/>
              </a:ext>
            </a:extLst>
          </p:cNvPr>
          <p:cNvCxnSpPr>
            <a:cxnSpLocks/>
          </p:cNvCxnSpPr>
          <p:nvPr userDrawn="1"/>
        </p:nvCxnSpPr>
        <p:spPr>
          <a:xfrm flipV="1">
            <a:off x="9001069" y="1808820"/>
            <a:ext cx="0" cy="3868080"/>
          </a:xfrm>
          <a:prstGeom prst="line">
            <a:avLst/>
          </a:prstGeom>
          <a:ln w="12700">
            <a:gradFill>
              <a:gsLst>
                <a:gs pos="0">
                  <a:schemeClr val="bg1">
                    <a:alpha val="0"/>
                  </a:schemeClr>
                </a:gs>
                <a:gs pos="5500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xmlns="" id="{0B87A726-5D45-49B7-B6E4-02D113462CA8}"/>
              </a:ext>
            </a:extLst>
          </p:cNvPr>
          <p:cNvSpPr>
            <a:spLocks noGrp="1"/>
          </p:cNvSpPr>
          <p:nvPr>
            <p:ph idx="19" hasCustomPrompt="1"/>
          </p:nvPr>
        </p:nvSpPr>
        <p:spPr>
          <a:xfrm>
            <a:off x="404785"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20" name="Content Placeholder 2">
            <a:extLst>
              <a:ext uri="{FF2B5EF4-FFF2-40B4-BE49-F238E27FC236}">
                <a16:creationId xmlns:a16="http://schemas.microsoft.com/office/drawing/2014/main" xmlns="" id="{48469EBA-FCE4-409D-99AD-B18807B78960}"/>
              </a:ext>
            </a:extLst>
          </p:cNvPr>
          <p:cNvSpPr>
            <a:spLocks noGrp="1"/>
          </p:cNvSpPr>
          <p:nvPr>
            <p:ph idx="20" hasCustomPrompt="1"/>
          </p:nvPr>
        </p:nvSpPr>
        <p:spPr>
          <a:xfrm>
            <a:off x="3309877"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21" name="Content Placeholder 2">
            <a:extLst>
              <a:ext uri="{FF2B5EF4-FFF2-40B4-BE49-F238E27FC236}">
                <a16:creationId xmlns:a16="http://schemas.microsoft.com/office/drawing/2014/main" xmlns="" id="{E5B593F1-F213-4F09-9902-DFB955D2770C}"/>
              </a:ext>
            </a:extLst>
          </p:cNvPr>
          <p:cNvSpPr>
            <a:spLocks noGrp="1"/>
          </p:cNvSpPr>
          <p:nvPr>
            <p:ph idx="21" hasCustomPrompt="1"/>
          </p:nvPr>
        </p:nvSpPr>
        <p:spPr>
          <a:xfrm>
            <a:off x="6214969"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22" name="Content Placeholder 2">
            <a:extLst>
              <a:ext uri="{FF2B5EF4-FFF2-40B4-BE49-F238E27FC236}">
                <a16:creationId xmlns:a16="http://schemas.microsoft.com/office/drawing/2014/main" xmlns="" id="{7CE1EB90-82E9-4FC8-B6D3-007BF2FBE500}"/>
              </a:ext>
            </a:extLst>
          </p:cNvPr>
          <p:cNvSpPr>
            <a:spLocks noGrp="1"/>
          </p:cNvSpPr>
          <p:nvPr>
            <p:ph idx="22" hasCustomPrompt="1"/>
          </p:nvPr>
        </p:nvSpPr>
        <p:spPr>
          <a:xfrm>
            <a:off x="9120060" y="1808820"/>
            <a:ext cx="2667154" cy="3868080"/>
          </a:xfrm>
          <a:prstGeom prst="rect">
            <a:avLst/>
          </a:prstGeom>
        </p:spPr>
        <p:txBody>
          <a:bodyPr>
            <a:noAutofit/>
          </a:bodyPr>
          <a:lstStyle>
            <a:lvl1pPr>
              <a:spcBef>
                <a:spcPts val="1800"/>
              </a:spcBef>
              <a:defRPr sz="1600">
                <a:solidFill>
                  <a:schemeClr val="bg1"/>
                </a:solidFill>
              </a:defRPr>
            </a:lvl1pPr>
            <a:lvl2pPr marL="447675" indent="-314325" algn="l" defTabSz="914400" rtl="0" eaLnBrk="1" latinLnBrk="0" hangingPunct="1">
              <a:lnSpc>
                <a:spcPct val="100000"/>
              </a:lnSpc>
              <a:spcBef>
                <a:spcPts val="600"/>
              </a:spcBef>
              <a:buSzPct val="80000"/>
              <a:buFontTx/>
              <a:buBlip>
                <a:blip r:embed="rId7"/>
              </a:buBlip>
              <a:defRPr lang="en-GB" sz="1600" kern="1200" dirty="0">
                <a:solidFill>
                  <a:schemeClr val="bg1"/>
                </a:solidFill>
                <a:latin typeface="+mn-lt"/>
                <a:ea typeface="+mn-ea"/>
                <a:cs typeface="+mn-cs"/>
              </a:defRPr>
            </a:lvl2pPr>
            <a:lvl3pPr>
              <a:defRPr sz="1400">
                <a:solidFill>
                  <a:schemeClr val="bg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7"/>
              </a:buBlip>
            </a:pPr>
            <a:r>
              <a:rPr lang="en-GB"/>
              <a:t>Second level</a:t>
            </a:r>
          </a:p>
          <a:p>
            <a:pPr lvl="2"/>
            <a:r>
              <a:rPr lang="en-GB"/>
              <a:t>Third level</a:t>
            </a:r>
          </a:p>
        </p:txBody>
      </p:sp>
      <p:sp>
        <p:nvSpPr>
          <p:cNvPr id="26" name="Text Placeholder 8">
            <a:extLst>
              <a:ext uri="{FF2B5EF4-FFF2-40B4-BE49-F238E27FC236}">
                <a16:creationId xmlns:a16="http://schemas.microsoft.com/office/drawing/2014/main" xmlns="" id="{8D0EA6A7-13A6-4F7C-BD66-1B36B778A722}"/>
              </a:ext>
            </a:extLst>
          </p:cNvPr>
          <p:cNvSpPr>
            <a:spLocks noGrp="1"/>
          </p:cNvSpPr>
          <p:nvPr>
            <p:ph type="body" sz="quarter" idx="23"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27" name="Espace réservé du pied de page 4">
            <a:extLst>
              <a:ext uri="{FF2B5EF4-FFF2-40B4-BE49-F238E27FC236}">
                <a16:creationId xmlns:a16="http://schemas.microsoft.com/office/drawing/2014/main" xmlns="" id="{41A1F7B3-78F2-4338-8319-8B897FA823B9}"/>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5" name="Espace réservé du numéro de diapositive 4">
            <a:extLst>
              <a:ext uri="{FF2B5EF4-FFF2-40B4-BE49-F238E27FC236}">
                <a16:creationId xmlns:a16="http://schemas.microsoft.com/office/drawing/2014/main" xmlns="" id="{ED3453C5-5187-47ED-80EA-CF36689212CA}"/>
              </a:ext>
            </a:extLst>
          </p:cNvPr>
          <p:cNvSpPr>
            <a:spLocks noGrp="1"/>
          </p:cNvSpPr>
          <p:nvPr>
            <p:ph type="sldNum" sz="quarter" idx="2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24" name="Text Placeholder 5">
            <a:extLst>
              <a:ext uri="{FF2B5EF4-FFF2-40B4-BE49-F238E27FC236}">
                <a16:creationId xmlns:a16="http://schemas.microsoft.com/office/drawing/2014/main" xmlns="" id="{F090C5BD-4BCD-4A76-B315-2E94DF279451}"/>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2892611182"/>
      </p:ext>
    </p:extLst>
  </p:cSld>
  <p:clrMapOvr>
    <a:masterClrMapping/>
  </p:clrMapOvr>
  <p:extLst>
    <p:ext uri="{DCECCB84-F9BA-43D5-87BE-67443E8EF086}">
      <p15:sldGuideLst xmlns:p15="http://schemas.microsoft.com/office/powerpoint/2012/main" xmlns="">
        <p15:guide id="1" pos="248">
          <p15:clr>
            <a:srgbClr val="F26B43"/>
          </p15:clr>
        </p15:guide>
        <p15:guide id="2" pos="7425">
          <p15:clr>
            <a:srgbClr val="F26B43"/>
          </p15:clr>
        </p15:guide>
        <p15:guide id="3" orient="horz" pos="232">
          <p15:clr>
            <a:srgbClr val="F26B43"/>
          </p15:clr>
        </p15:guide>
        <p15:guide id="5" orient="horz" pos="1136">
          <p15:clr>
            <a:srgbClr val="F26B43"/>
          </p15:clr>
        </p15:guide>
        <p15:guide id="6" orient="horz" pos="3584">
          <p15:clr>
            <a:srgbClr val="F26B43"/>
          </p15:clr>
        </p15:guide>
        <p15:guide id="7" orient="horz" pos="3906">
          <p15:clr>
            <a:srgbClr val="F26B43"/>
          </p15:clr>
        </p15:guide>
        <p15:guide id="8" orient="horz" pos="4156">
          <p15:clr>
            <a:srgbClr val="F26B43"/>
          </p15:clr>
        </p15:guide>
        <p15:guide id="9" pos="306">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xmlns="" id="{7BB89C52-7215-47FB-8975-6A2FFA250370}"/>
              </a:ext>
            </a:extLst>
          </p:cNvPr>
          <p:cNvGraphicFramePr>
            <a:graphicFrameLocks noChangeAspect="1"/>
          </p:cNvGraphicFramePr>
          <p:nvPr userDrawn="1">
            <p:custDataLst>
              <p:tags r:id="rId2"/>
            </p:custDataLst>
            <p:extLst>
              <p:ext uri="{D42A27DB-BD31-4B8C-83A1-F6EECF244321}">
                <p14:modId xmlns:p14="http://schemas.microsoft.com/office/powerpoint/2010/main" val="3847817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54"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xmlns=""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55187B2B-3878-47DA-815E-8BB73EED8EFE}"/>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xmlns="" id="{117D3991-82D5-4923-813E-6007EFC65ED8}"/>
              </a:ext>
            </a:extLst>
          </p:cNvPr>
          <p:cNvSpPr>
            <a:spLocks noGrp="1"/>
          </p:cNvSpPr>
          <p:nvPr>
            <p:ph type="sldNum" sz="quarter" idx="14"/>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4" name="Titre 3">
            <a:extLst>
              <a:ext uri="{FF2B5EF4-FFF2-40B4-BE49-F238E27FC236}">
                <a16:creationId xmlns:a16="http://schemas.microsoft.com/office/drawing/2014/main" xmlns="" id="{8A63819D-3826-4C37-A6B2-F6BF2FA7C128}"/>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11" name="Text Placeholder 8">
            <a:extLst>
              <a:ext uri="{FF2B5EF4-FFF2-40B4-BE49-F238E27FC236}">
                <a16:creationId xmlns:a16="http://schemas.microsoft.com/office/drawing/2014/main" xmlns="" id="{2E3BBFF9-605D-4045-AFCA-0630CAF62903}"/>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0" name="Cadre 9">
            <a:extLst>
              <a:ext uri="{FF2B5EF4-FFF2-40B4-BE49-F238E27FC236}">
                <a16:creationId xmlns:a16="http://schemas.microsoft.com/office/drawing/2014/main" xmlns="" id="{890877FE-2B52-4BAA-A5B3-3185907E4417}"/>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 Placeholder 5">
            <a:extLst>
              <a:ext uri="{FF2B5EF4-FFF2-40B4-BE49-F238E27FC236}">
                <a16:creationId xmlns:a16="http://schemas.microsoft.com/office/drawing/2014/main" xmlns="" id="{AC3FB288-71BB-4BE4-BA5F-316EB2EBC053}"/>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a:t>Subtitle of the slide</a:t>
            </a:r>
          </a:p>
        </p:txBody>
      </p:sp>
    </p:spTree>
    <p:extLst>
      <p:ext uri="{BB962C8B-B14F-4D97-AF65-F5344CB8AC3E}">
        <p14:creationId xmlns:p14="http://schemas.microsoft.com/office/powerpoint/2010/main" val="2871359840"/>
      </p:ext>
    </p:extLst>
  </p:cSld>
  <p:clrMapOvr>
    <a:masterClrMapping/>
  </p:clrMapOvr>
  <p:extLst>
    <p:ext uri="{DCECCB84-F9BA-43D5-87BE-67443E8EF086}">
      <p15:sldGuideLst xmlns:p15="http://schemas.microsoft.com/office/powerpoint/2012/main" xmlns="">
        <p15:guide id="1" pos="247" userDrawn="1">
          <p15:clr>
            <a:srgbClr val="F26B43"/>
          </p15:clr>
        </p15:guide>
        <p15:guide id="2" pos="7427" userDrawn="1">
          <p15:clr>
            <a:srgbClr val="F26B43"/>
          </p15:clr>
        </p15:guide>
        <p15:guide id="3" orient="horz" pos="232" userDrawn="1">
          <p15:clr>
            <a:srgbClr val="F26B43"/>
          </p15:clr>
        </p15:guide>
        <p15:guide id="4" orient="horz" pos="600" userDrawn="1">
          <p15:clr>
            <a:srgbClr val="F26B43"/>
          </p15:clr>
        </p15:guide>
        <p15:guide id="5" orient="horz" pos="3906" userDrawn="1">
          <p15:clr>
            <a:srgbClr val="F26B43"/>
          </p15:clr>
        </p15:guide>
        <p15:guide id="6" orient="horz" pos="4156" userDrawn="1">
          <p15:clr>
            <a:srgbClr val="F26B43"/>
          </p15:clr>
        </p15:guide>
        <p15:guide id="7" pos="306"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 columns with colored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xmlns="" id="{7BB89C52-7215-47FB-8975-6A2FFA250370}"/>
              </a:ext>
            </a:extLst>
          </p:cNvPr>
          <p:cNvGraphicFramePr>
            <a:graphicFrameLocks noChangeAspect="1"/>
          </p:cNvGraphicFramePr>
          <p:nvPr userDrawn="1">
            <p:custDataLst>
              <p:tags r:id="rId2"/>
            </p:custDataLst>
            <p:extLst>
              <p:ext uri="{D42A27DB-BD31-4B8C-83A1-F6EECF244321}">
                <p14:modId xmlns:p14="http://schemas.microsoft.com/office/powerpoint/2010/main" val="21526982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278"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xmlns=""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55187B2B-3878-47DA-815E-8BB73EED8EFE}"/>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xmlns="" id="{117D3991-82D5-4923-813E-6007EFC65ED8}"/>
              </a:ext>
            </a:extLst>
          </p:cNvPr>
          <p:cNvSpPr>
            <a:spLocks noGrp="1"/>
          </p:cNvSpPr>
          <p:nvPr>
            <p:ph type="sldNum" sz="quarter" idx="14"/>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5" name="Espace réservé du texte 4">
            <a:extLst>
              <a:ext uri="{FF2B5EF4-FFF2-40B4-BE49-F238E27FC236}">
                <a16:creationId xmlns:a16="http://schemas.microsoft.com/office/drawing/2014/main" xmlns="" id="{F29F32CF-ADE9-4D3D-9458-4DBEF9BE018B}"/>
              </a:ext>
            </a:extLst>
          </p:cNvPr>
          <p:cNvSpPr>
            <a:spLocks noGrp="1"/>
          </p:cNvSpPr>
          <p:nvPr>
            <p:ph type="body" sz="quarter" idx="20" hasCustomPrompt="1"/>
          </p:nvPr>
        </p:nvSpPr>
        <p:spPr>
          <a:xfrm>
            <a:off x="404786" y="1993900"/>
            <a:ext cx="2378846" cy="341632"/>
          </a:xfrm>
          <a:prstGeom prst="rect">
            <a:avLst/>
          </a:prstGeom>
          <a:noFill/>
        </p:spPr>
        <p:txBody>
          <a:bodyPr lIns="72000" rIns="0" anchor="t">
            <a:spAutoFit/>
          </a:bodyPr>
          <a:lstStyle>
            <a:lvl1pPr marL="0" indent="0" algn="l">
              <a:buNone/>
              <a:defRPr b="1" cap="all" baseline="0">
                <a:solidFill>
                  <a:schemeClr val="bg2"/>
                </a:solidFill>
              </a:defRPr>
            </a:lvl1pPr>
          </a:lstStyle>
          <a:p>
            <a:pPr lvl="0"/>
            <a:r>
              <a:rPr lang="en-GB"/>
              <a:t>Title</a:t>
            </a:r>
          </a:p>
        </p:txBody>
      </p:sp>
      <p:sp>
        <p:nvSpPr>
          <p:cNvPr id="13" name="Espace réservé du texte 4">
            <a:extLst>
              <a:ext uri="{FF2B5EF4-FFF2-40B4-BE49-F238E27FC236}">
                <a16:creationId xmlns:a16="http://schemas.microsoft.com/office/drawing/2014/main" xmlns="" id="{8F949CB4-ADF1-411D-B5B0-474DDF2975F4}"/>
              </a:ext>
            </a:extLst>
          </p:cNvPr>
          <p:cNvSpPr>
            <a:spLocks noGrp="1"/>
          </p:cNvSpPr>
          <p:nvPr>
            <p:ph type="body" sz="quarter" idx="21" hasCustomPrompt="1"/>
          </p:nvPr>
        </p:nvSpPr>
        <p:spPr>
          <a:xfrm>
            <a:off x="3405979" y="1993900"/>
            <a:ext cx="2378846" cy="341632"/>
          </a:xfrm>
          <a:prstGeom prst="rect">
            <a:avLst/>
          </a:prstGeom>
          <a:noFill/>
        </p:spPr>
        <p:txBody>
          <a:bodyPr lIns="72000" rIns="0" anchor="t">
            <a:spAutoFit/>
          </a:bodyPr>
          <a:lstStyle>
            <a:lvl1pPr marL="0" indent="0" algn="l">
              <a:buNone/>
              <a:defRPr b="1" cap="all" baseline="0">
                <a:solidFill>
                  <a:schemeClr val="tx2"/>
                </a:solidFill>
              </a:defRPr>
            </a:lvl1pPr>
          </a:lstStyle>
          <a:p>
            <a:pPr lvl="0"/>
            <a:r>
              <a:rPr lang="en-GB"/>
              <a:t>Title</a:t>
            </a:r>
          </a:p>
        </p:txBody>
      </p:sp>
      <p:sp>
        <p:nvSpPr>
          <p:cNvPr id="14" name="Espace réservé du texte 4">
            <a:extLst>
              <a:ext uri="{FF2B5EF4-FFF2-40B4-BE49-F238E27FC236}">
                <a16:creationId xmlns:a16="http://schemas.microsoft.com/office/drawing/2014/main" xmlns="" id="{F575F9CB-6641-4AA5-BBBF-DCB5E35A79B3}"/>
              </a:ext>
            </a:extLst>
          </p:cNvPr>
          <p:cNvSpPr>
            <a:spLocks noGrp="1"/>
          </p:cNvSpPr>
          <p:nvPr>
            <p:ph type="body" sz="quarter" idx="22" hasCustomPrompt="1"/>
          </p:nvPr>
        </p:nvSpPr>
        <p:spPr>
          <a:xfrm>
            <a:off x="6407173" y="1993900"/>
            <a:ext cx="2378846" cy="338554"/>
          </a:xfrm>
          <a:prstGeom prst="rect">
            <a:avLst/>
          </a:prstGeom>
          <a:noFill/>
        </p:spPr>
        <p:txBody>
          <a:bodyPr lIns="72000" rIns="0" anchor="t">
            <a:spAutoFit/>
          </a:bodyPr>
          <a:lstStyle>
            <a:lvl1pPr marL="0" indent="0" algn="l">
              <a:buNone/>
              <a:defRPr b="1" cap="all" baseline="0">
                <a:solidFill>
                  <a:schemeClr val="accent4"/>
                </a:solidFill>
              </a:defRPr>
            </a:lvl1pPr>
          </a:lstStyle>
          <a:p>
            <a:pPr lvl="0"/>
            <a:r>
              <a:rPr lang="en-GB"/>
              <a:t>Title</a:t>
            </a:r>
          </a:p>
        </p:txBody>
      </p:sp>
      <p:sp>
        <p:nvSpPr>
          <p:cNvPr id="15" name="Espace réservé du texte 4">
            <a:extLst>
              <a:ext uri="{FF2B5EF4-FFF2-40B4-BE49-F238E27FC236}">
                <a16:creationId xmlns:a16="http://schemas.microsoft.com/office/drawing/2014/main" xmlns="" id="{673ECD5B-058F-460C-B800-3658FC97D202}"/>
              </a:ext>
            </a:extLst>
          </p:cNvPr>
          <p:cNvSpPr>
            <a:spLocks noGrp="1"/>
          </p:cNvSpPr>
          <p:nvPr>
            <p:ph type="body" sz="quarter" idx="23" hasCustomPrompt="1"/>
          </p:nvPr>
        </p:nvSpPr>
        <p:spPr>
          <a:xfrm>
            <a:off x="9408368" y="1993900"/>
            <a:ext cx="2378846" cy="341632"/>
          </a:xfrm>
          <a:prstGeom prst="rect">
            <a:avLst/>
          </a:prstGeom>
          <a:noFill/>
        </p:spPr>
        <p:txBody>
          <a:bodyPr lIns="72000" rIns="0" anchor="t">
            <a:spAutoFit/>
          </a:bodyPr>
          <a:lstStyle>
            <a:lvl1pPr marL="0" indent="0" algn="l">
              <a:buNone/>
              <a:defRPr b="1" cap="all" baseline="0">
                <a:solidFill>
                  <a:schemeClr val="accent1"/>
                </a:solidFill>
              </a:defRPr>
            </a:lvl1pPr>
          </a:lstStyle>
          <a:p>
            <a:pPr lvl="0"/>
            <a:r>
              <a:rPr lang="en-GB"/>
              <a:t>Title</a:t>
            </a:r>
          </a:p>
        </p:txBody>
      </p:sp>
      <p:sp>
        <p:nvSpPr>
          <p:cNvPr id="16" name="Espace réservé du texte 15">
            <a:extLst>
              <a:ext uri="{FF2B5EF4-FFF2-40B4-BE49-F238E27FC236}">
                <a16:creationId xmlns:a16="http://schemas.microsoft.com/office/drawing/2014/main" xmlns="" id="{2D19A821-9323-436D-9BBA-EF55905E3049}"/>
              </a:ext>
            </a:extLst>
          </p:cNvPr>
          <p:cNvSpPr>
            <a:spLocks noGrp="1"/>
          </p:cNvSpPr>
          <p:nvPr>
            <p:ph type="body" sz="quarter" idx="24" hasCustomPrompt="1"/>
          </p:nvPr>
        </p:nvSpPr>
        <p:spPr>
          <a:xfrm>
            <a:off x="404786" y="2785487"/>
            <a:ext cx="2378847" cy="1477328"/>
          </a:xfrm>
          <a:prstGeom prst="rect">
            <a:avLst/>
          </a:prstGeo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7" name="Espace réservé du texte 15">
            <a:extLst>
              <a:ext uri="{FF2B5EF4-FFF2-40B4-BE49-F238E27FC236}">
                <a16:creationId xmlns:a16="http://schemas.microsoft.com/office/drawing/2014/main" xmlns="" id="{8F509378-7F96-4CC3-B445-AFDF4E8F71BC}"/>
              </a:ext>
            </a:extLst>
          </p:cNvPr>
          <p:cNvSpPr>
            <a:spLocks noGrp="1"/>
          </p:cNvSpPr>
          <p:nvPr>
            <p:ph type="body" sz="quarter" idx="25" hasCustomPrompt="1"/>
          </p:nvPr>
        </p:nvSpPr>
        <p:spPr>
          <a:xfrm>
            <a:off x="3405979" y="2785487"/>
            <a:ext cx="2378847" cy="1477328"/>
          </a:xfrm>
          <a:prstGeom prst="rect">
            <a:avLst/>
          </a:prstGeo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8" name="Espace réservé du texte 15">
            <a:extLst>
              <a:ext uri="{FF2B5EF4-FFF2-40B4-BE49-F238E27FC236}">
                <a16:creationId xmlns:a16="http://schemas.microsoft.com/office/drawing/2014/main" xmlns="" id="{FE25E091-C850-4A35-8C6B-48D1A63C1D4F}"/>
              </a:ext>
            </a:extLst>
          </p:cNvPr>
          <p:cNvSpPr>
            <a:spLocks noGrp="1"/>
          </p:cNvSpPr>
          <p:nvPr>
            <p:ph type="body" sz="quarter" idx="26" hasCustomPrompt="1"/>
          </p:nvPr>
        </p:nvSpPr>
        <p:spPr>
          <a:xfrm>
            <a:off x="6407172" y="2785487"/>
            <a:ext cx="2378847" cy="1477328"/>
          </a:xfrm>
          <a:prstGeom prst="rect">
            <a:avLst/>
          </a:prstGeom>
        </p:spPr>
        <p:txBody>
          <a:bodyPr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9" name="Espace réservé du texte 15">
            <a:extLst>
              <a:ext uri="{FF2B5EF4-FFF2-40B4-BE49-F238E27FC236}">
                <a16:creationId xmlns:a16="http://schemas.microsoft.com/office/drawing/2014/main" xmlns="" id="{BB3AB300-BC70-4E89-90E0-8D61F56FBB2D}"/>
              </a:ext>
            </a:extLst>
          </p:cNvPr>
          <p:cNvSpPr>
            <a:spLocks noGrp="1"/>
          </p:cNvSpPr>
          <p:nvPr>
            <p:ph type="body" sz="quarter" idx="27" hasCustomPrompt="1"/>
          </p:nvPr>
        </p:nvSpPr>
        <p:spPr>
          <a:xfrm>
            <a:off x="9408367" y="2785487"/>
            <a:ext cx="2378847" cy="1477328"/>
          </a:xfrm>
          <a:prstGeom prst="rect">
            <a:avLst/>
          </a:prstGeom>
        </p:spPr>
        <p:txBody>
          <a:bodyPr lIns="0" rIns="0">
            <a:spAutoFit/>
          </a:bodyPr>
          <a:lstStyle>
            <a:lvl1pPr>
              <a:defRPr sz="1600"/>
            </a:lvl1pPr>
            <a:lvl2pPr marL="447675" indent="-314325">
              <a:buFontTx/>
              <a:buBlip>
                <a:blip r:embed="rId10"/>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4" name="Titre 3">
            <a:extLst>
              <a:ext uri="{FF2B5EF4-FFF2-40B4-BE49-F238E27FC236}">
                <a16:creationId xmlns:a16="http://schemas.microsoft.com/office/drawing/2014/main" xmlns="" id="{0DC641C9-B54A-4E65-BAB2-93108534F4F0}"/>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20" name="Text Placeholder 8">
            <a:extLst>
              <a:ext uri="{FF2B5EF4-FFF2-40B4-BE49-F238E27FC236}">
                <a16:creationId xmlns:a16="http://schemas.microsoft.com/office/drawing/2014/main" xmlns="" id="{72A123BC-64B8-4F7B-855D-41D9EB63A6FB}"/>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28" name="Cadre 27">
            <a:extLst>
              <a:ext uri="{FF2B5EF4-FFF2-40B4-BE49-F238E27FC236}">
                <a16:creationId xmlns:a16="http://schemas.microsoft.com/office/drawing/2014/main" xmlns="" id="{DEB3BC3E-E116-4E0A-97F3-66A29CB1DC55}"/>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Text Placeholder 5">
            <a:extLst>
              <a:ext uri="{FF2B5EF4-FFF2-40B4-BE49-F238E27FC236}">
                <a16:creationId xmlns:a16="http://schemas.microsoft.com/office/drawing/2014/main" xmlns="" id="{58438A79-7265-451F-8F84-EB08D57EE577}"/>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a:t>Subtitle of the slide</a:t>
            </a:r>
          </a:p>
        </p:txBody>
      </p:sp>
    </p:spTree>
    <p:extLst>
      <p:ext uri="{BB962C8B-B14F-4D97-AF65-F5344CB8AC3E}">
        <p14:creationId xmlns:p14="http://schemas.microsoft.com/office/powerpoint/2010/main" val="2179764755"/>
      </p:ext>
    </p:extLst>
  </p:cSld>
  <p:clrMapOvr>
    <a:masterClrMapping/>
  </p:clrMapOvr>
  <p:extLst>
    <p:ext uri="{DCECCB84-F9BA-43D5-87BE-67443E8EF086}">
      <p15:sldGuideLst xmlns:p15="http://schemas.microsoft.com/office/powerpoint/2012/main" xmlns="">
        <p15:guide id="1" pos="247">
          <p15:clr>
            <a:srgbClr val="F26B43"/>
          </p15:clr>
        </p15:guide>
        <p15:guide id="2" pos="7427">
          <p15:clr>
            <a:srgbClr val="F26B43"/>
          </p15:clr>
        </p15:guide>
        <p15:guide id="3" orient="horz" pos="232" userDrawn="1">
          <p15:clr>
            <a:srgbClr val="F26B43"/>
          </p15:clr>
        </p15:guide>
        <p15:guide id="4" orient="horz" pos="600">
          <p15:clr>
            <a:srgbClr val="F26B43"/>
          </p15:clr>
        </p15:guide>
        <p15:guide id="5" orient="horz" pos="3906" userDrawn="1">
          <p15:clr>
            <a:srgbClr val="F26B43"/>
          </p15:clr>
        </p15:guide>
        <p15:guide id="6" orient="horz" pos="4156" userDrawn="1">
          <p15:clr>
            <a:srgbClr val="F26B43"/>
          </p15:clr>
        </p15:guide>
        <p15:guide id="7" pos="306"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 columns with colored titles [V2]">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xmlns="" id="{7BB89C52-7215-47FB-8975-6A2FFA250370}"/>
              </a:ext>
            </a:extLst>
          </p:cNvPr>
          <p:cNvGraphicFramePr>
            <a:graphicFrameLocks noChangeAspect="1"/>
          </p:cNvGraphicFramePr>
          <p:nvPr userDrawn="1">
            <p:custDataLst>
              <p:tags r:id="rId2"/>
            </p:custDataLst>
            <p:extLst>
              <p:ext uri="{D42A27DB-BD31-4B8C-83A1-F6EECF244321}">
                <p14:modId xmlns:p14="http://schemas.microsoft.com/office/powerpoint/2010/main" val="41346482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302"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xmlns=""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55187B2B-3878-47DA-815E-8BB73EED8EFE}"/>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xmlns="" id="{117D3991-82D5-4923-813E-6007EFC65ED8}"/>
              </a:ext>
            </a:extLst>
          </p:cNvPr>
          <p:cNvSpPr>
            <a:spLocks noGrp="1"/>
          </p:cNvSpPr>
          <p:nvPr>
            <p:ph type="sldNum" sz="quarter" idx="14"/>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4" name="Titre 3">
            <a:extLst>
              <a:ext uri="{FF2B5EF4-FFF2-40B4-BE49-F238E27FC236}">
                <a16:creationId xmlns:a16="http://schemas.microsoft.com/office/drawing/2014/main" xmlns="" id="{0DC641C9-B54A-4E65-BAB2-93108534F4F0}"/>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20" name="Text Placeholder 8">
            <a:extLst>
              <a:ext uri="{FF2B5EF4-FFF2-40B4-BE49-F238E27FC236}">
                <a16:creationId xmlns:a16="http://schemas.microsoft.com/office/drawing/2014/main" xmlns="" id="{3DAB39EE-A592-42CC-A3A7-B1D1A851EA3B}"/>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25" name="Espace réservé du texte 4">
            <a:extLst>
              <a:ext uri="{FF2B5EF4-FFF2-40B4-BE49-F238E27FC236}">
                <a16:creationId xmlns:a16="http://schemas.microsoft.com/office/drawing/2014/main" xmlns="" id="{1A62086C-76E4-4718-9B87-7C2FB4830775}"/>
              </a:ext>
            </a:extLst>
          </p:cNvPr>
          <p:cNvSpPr>
            <a:spLocks noGrp="1"/>
          </p:cNvSpPr>
          <p:nvPr>
            <p:ph type="body" sz="quarter" idx="20" hasCustomPrompt="1"/>
          </p:nvPr>
        </p:nvSpPr>
        <p:spPr>
          <a:xfrm>
            <a:off x="404786" y="1993900"/>
            <a:ext cx="2378846" cy="341632"/>
          </a:xfrm>
          <a:prstGeom prst="rect">
            <a:avLst/>
          </a:prstGeom>
          <a:noFill/>
        </p:spPr>
        <p:txBody>
          <a:bodyPr lIns="72000" rIns="0" anchor="t">
            <a:spAutoFit/>
          </a:bodyPr>
          <a:lstStyle>
            <a:lvl1pPr marL="0" indent="0" algn="l">
              <a:buNone/>
              <a:defRPr b="1" cap="all" baseline="0">
                <a:solidFill>
                  <a:schemeClr val="bg2"/>
                </a:solidFill>
              </a:defRPr>
            </a:lvl1pPr>
          </a:lstStyle>
          <a:p>
            <a:pPr lvl="0"/>
            <a:r>
              <a:rPr lang="en-GB"/>
              <a:t>Title</a:t>
            </a:r>
          </a:p>
        </p:txBody>
      </p:sp>
      <p:sp>
        <p:nvSpPr>
          <p:cNvPr id="26" name="Espace réservé du texte 4">
            <a:extLst>
              <a:ext uri="{FF2B5EF4-FFF2-40B4-BE49-F238E27FC236}">
                <a16:creationId xmlns:a16="http://schemas.microsoft.com/office/drawing/2014/main" xmlns="" id="{1F85B39E-ADE6-4814-B538-973092E927F1}"/>
              </a:ext>
            </a:extLst>
          </p:cNvPr>
          <p:cNvSpPr>
            <a:spLocks noGrp="1"/>
          </p:cNvSpPr>
          <p:nvPr>
            <p:ph type="body" sz="quarter" idx="21" hasCustomPrompt="1"/>
          </p:nvPr>
        </p:nvSpPr>
        <p:spPr>
          <a:xfrm>
            <a:off x="3405979" y="1993900"/>
            <a:ext cx="2378846" cy="341632"/>
          </a:xfrm>
          <a:prstGeom prst="rect">
            <a:avLst/>
          </a:prstGeom>
          <a:noFill/>
        </p:spPr>
        <p:txBody>
          <a:bodyPr lIns="72000" rIns="0" anchor="t">
            <a:spAutoFit/>
          </a:bodyPr>
          <a:lstStyle>
            <a:lvl1pPr marL="0" indent="0" algn="l">
              <a:buNone/>
              <a:defRPr b="1" cap="all" baseline="0">
                <a:solidFill>
                  <a:schemeClr val="tx2"/>
                </a:solidFill>
              </a:defRPr>
            </a:lvl1pPr>
          </a:lstStyle>
          <a:p>
            <a:pPr lvl="0"/>
            <a:r>
              <a:rPr lang="en-GB"/>
              <a:t>Title</a:t>
            </a:r>
          </a:p>
        </p:txBody>
      </p:sp>
      <p:sp>
        <p:nvSpPr>
          <p:cNvPr id="28" name="Espace réservé du texte 4">
            <a:extLst>
              <a:ext uri="{FF2B5EF4-FFF2-40B4-BE49-F238E27FC236}">
                <a16:creationId xmlns:a16="http://schemas.microsoft.com/office/drawing/2014/main" xmlns="" id="{9CE6EC93-06F2-4F91-965C-189C479505A1}"/>
              </a:ext>
            </a:extLst>
          </p:cNvPr>
          <p:cNvSpPr>
            <a:spLocks noGrp="1"/>
          </p:cNvSpPr>
          <p:nvPr>
            <p:ph type="body" sz="quarter" idx="23" hasCustomPrompt="1"/>
          </p:nvPr>
        </p:nvSpPr>
        <p:spPr>
          <a:xfrm>
            <a:off x="9408368" y="1993900"/>
            <a:ext cx="2378846" cy="341632"/>
          </a:xfrm>
          <a:prstGeom prst="rect">
            <a:avLst/>
          </a:prstGeom>
          <a:noFill/>
        </p:spPr>
        <p:txBody>
          <a:bodyPr lIns="72000" rIns="0" anchor="t">
            <a:spAutoFit/>
          </a:bodyPr>
          <a:lstStyle>
            <a:lvl1pPr marL="0" indent="0" algn="l">
              <a:buNone/>
              <a:defRPr b="1" cap="all" baseline="0">
                <a:solidFill>
                  <a:schemeClr val="accent1"/>
                </a:solidFill>
              </a:defRPr>
            </a:lvl1pPr>
          </a:lstStyle>
          <a:p>
            <a:pPr lvl="0"/>
            <a:r>
              <a:rPr lang="en-GB"/>
              <a:t>Title</a:t>
            </a:r>
          </a:p>
        </p:txBody>
      </p:sp>
      <p:sp>
        <p:nvSpPr>
          <p:cNvPr id="29" name="Espace réservé du texte 15">
            <a:extLst>
              <a:ext uri="{FF2B5EF4-FFF2-40B4-BE49-F238E27FC236}">
                <a16:creationId xmlns:a16="http://schemas.microsoft.com/office/drawing/2014/main" xmlns="" id="{F78CE628-C138-44AB-BF90-4CD6DCBF6C9B}"/>
              </a:ext>
            </a:extLst>
          </p:cNvPr>
          <p:cNvSpPr>
            <a:spLocks noGrp="1"/>
          </p:cNvSpPr>
          <p:nvPr>
            <p:ph type="body" sz="quarter" idx="24" hasCustomPrompt="1"/>
          </p:nvPr>
        </p:nvSpPr>
        <p:spPr>
          <a:xfrm>
            <a:off x="404786" y="2785487"/>
            <a:ext cx="2378847" cy="1477328"/>
          </a:xfrm>
          <a:prstGeom prst="rect">
            <a:avLst/>
          </a:prstGeo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30" name="Espace réservé du texte 15">
            <a:extLst>
              <a:ext uri="{FF2B5EF4-FFF2-40B4-BE49-F238E27FC236}">
                <a16:creationId xmlns:a16="http://schemas.microsoft.com/office/drawing/2014/main" xmlns="" id="{6683BE0B-F7A1-470B-9F10-E4277EE351EC}"/>
              </a:ext>
            </a:extLst>
          </p:cNvPr>
          <p:cNvSpPr>
            <a:spLocks noGrp="1"/>
          </p:cNvSpPr>
          <p:nvPr>
            <p:ph type="body" sz="quarter" idx="25" hasCustomPrompt="1"/>
          </p:nvPr>
        </p:nvSpPr>
        <p:spPr>
          <a:xfrm>
            <a:off x="3405979" y="2785487"/>
            <a:ext cx="2378847" cy="1477328"/>
          </a:xfrm>
          <a:prstGeom prst="rect">
            <a:avLst/>
          </a:prstGeo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32" name="Espace réservé du texte 15">
            <a:extLst>
              <a:ext uri="{FF2B5EF4-FFF2-40B4-BE49-F238E27FC236}">
                <a16:creationId xmlns:a16="http://schemas.microsoft.com/office/drawing/2014/main" xmlns="" id="{4171E4E7-27E3-4CAE-8117-8B0985E3269E}"/>
              </a:ext>
            </a:extLst>
          </p:cNvPr>
          <p:cNvSpPr>
            <a:spLocks noGrp="1"/>
          </p:cNvSpPr>
          <p:nvPr>
            <p:ph type="body" sz="quarter" idx="27" hasCustomPrompt="1"/>
          </p:nvPr>
        </p:nvSpPr>
        <p:spPr>
          <a:xfrm>
            <a:off x="9408367" y="2785487"/>
            <a:ext cx="2378847" cy="1477328"/>
          </a:xfrm>
          <a:prstGeom prst="rect">
            <a:avLst/>
          </a:prstGeom>
        </p:spPr>
        <p:txBody>
          <a:bodyPr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33" name="Espace réservé du texte 4">
            <a:extLst>
              <a:ext uri="{FF2B5EF4-FFF2-40B4-BE49-F238E27FC236}">
                <a16:creationId xmlns:a16="http://schemas.microsoft.com/office/drawing/2014/main" xmlns="" id="{CF196C90-BFA5-4EB1-809E-257C96ED6B2B}"/>
              </a:ext>
            </a:extLst>
          </p:cNvPr>
          <p:cNvSpPr>
            <a:spLocks noGrp="1"/>
          </p:cNvSpPr>
          <p:nvPr>
            <p:ph type="body" sz="quarter" idx="22" hasCustomPrompt="1"/>
          </p:nvPr>
        </p:nvSpPr>
        <p:spPr>
          <a:xfrm>
            <a:off x="6407173" y="1993900"/>
            <a:ext cx="2378846" cy="338554"/>
          </a:xfrm>
          <a:prstGeom prst="rect">
            <a:avLst/>
          </a:prstGeom>
          <a:noFill/>
        </p:spPr>
        <p:txBody>
          <a:bodyPr lIns="72000" rIns="0" anchor="t">
            <a:spAutoFit/>
          </a:bodyPr>
          <a:lstStyle>
            <a:lvl1pPr marL="0" indent="0" algn="l">
              <a:buNone/>
              <a:defRPr b="1" cap="all" baseline="0">
                <a:solidFill>
                  <a:schemeClr val="accent3"/>
                </a:solidFill>
              </a:defRPr>
            </a:lvl1pPr>
          </a:lstStyle>
          <a:p>
            <a:pPr lvl="0"/>
            <a:r>
              <a:rPr lang="en-GB"/>
              <a:t>Title</a:t>
            </a:r>
          </a:p>
        </p:txBody>
      </p:sp>
      <p:sp>
        <p:nvSpPr>
          <p:cNvPr id="34" name="Espace réservé du texte 15">
            <a:extLst>
              <a:ext uri="{FF2B5EF4-FFF2-40B4-BE49-F238E27FC236}">
                <a16:creationId xmlns:a16="http://schemas.microsoft.com/office/drawing/2014/main" xmlns="" id="{BA8D7796-2153-4B06-BE09-A751E28741D5}"/>
              </a:ext>
            </a:extLst>
          </p:cNvPr>
          <p:cNvSpPr>
            <a:spLocks noGrp="1"/>
          </p:cNvSpPr>
          <p:nvPr>
            <p:ph type="body" sz="quarter" idx="26" hasCustomPrompt="1"/>
          </p:nvPr>
        </p:nvSpPr>
        <p:spPr>
          <a:xfrm>
            <a:off x="6407172" y="2785487"/>
            <a:ext cx="2378847" cy="1477328"/>
          </a:xfrm>
          <a:prstGeom prst="rect">
            <a:avLst/>
          </a:prstGeom>
        </p:spPr>
        <p:txBody>
          <a:bodyPr lIns="0" rIns="0">
            <a:spAutoFit/>
          </a:bodyPr>
          <a:lstStyle>
            <a:lvl1pPr>
              <a:defRPr sz="1600"/>
            </a:lvl1pPr>
            <a:lvl2pPr marL="447675" indent="-314325">
              <a:buFontTx/>
              <a:buBlip>
                <a:blip r:embed="rId10"/>
              </a:buBlip>
              <a:defRPr lang="en-GB" sz="1600" kern="1200" dirty="0">
                <a:solidFill>
                  <a:schemeClr val="tx1"/>
                </a:solidFill>
                <a:latin typeface="+mn-lt"/>
                <a:ea typeface="+mn-ea"/>
                <a:cs typeface="+mn-cs"/>
              </a:defRPr>
            </a:lvl2pPr>
            <a:lvl3pPr>
              <a:defRPr sz="1400"/>
            </a:lvl3pPr>
            <a:lvl4pPr>
              <a:defRPr sz="1600"/>
            </a:lvl4pPr>
            <a:lvl5pPr>
              <a:defRPr sz="1600"/>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11"/>
              </a:buBlip>
            </a:pPr>
            <a:r>
              <a:rPr lang="en-GB"/>
              <a:t>Second level</a:t>
            </a:r>
          </a:p>
          <a:p>
            <a:pPr lvl="2"/>
            <a:r>
              <a:rPr lang="en-GB"/>
              <a:t>Third level</a:t>
            </a:r>
          </a:p>
        </p:txBody>
      </p:sp>
      <p:sp>
        <p:nvSpPr>
          <p:cNvPr id="35" name="Cadre 34">
            <a:extLst>
              <a:ext uri="{FF2B5EF4-FFF2-40B4-BE49-F238E27FC236}">
                <a16:creationId xmlns:a16="http://schemas.microsoft.com/office/drawing/2014/main" xmlns="" id="{5950ADE3-A3C7-426D-AFD5-0939554DBFB8}"/>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 Placeholder 5">
            <a:extLst>
              <a:ext uri="{FF2B5EF4-FFF2-40B4-BE49-F238E27FC236}">
                <a16:creationId xmlns:a16="http://schemas.microsoft.com/office/drawing/2014/main" xmlns="" id="{6C401719-DE65-4BED-82B6-EEC883CD2F53}"/>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a:t>Subtitle of the slide</a:t>
            </a:r>
          </a:p>
        </p:txBody>
      </p:sp>
    </p:spTree>
    <p:extLst>
      <p:ext uri="{BB962C8B-B14F-4D97-AF65-F5344CB8AC3E}">
        <p14:creationId xmlns:p14="http://schemas.microsoft.com/office/powerpoint/2010/main" val="271061782"/>
      </p:ext>
    </p:extLst>
  </p:cSld>
  <p:clrMapOvr>
    <a:masterClrMapping/>
  </p:clrMapOvr>
  <p:extLst>
    <p:ext uri="{DCECCB84-F9BA-43D5-87BE-67443E8EF086}">
      <p15:sldGuideLst xmlns:p15="http://schemas.microsoft.com/office/powerpoint/2012/main" xmlns="">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 columns with colored titles with divider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xmlns="" id="{7BB89C52-7215-47FB-8975-6A2FFA250370}"/>
              </a:ext>
            </a:extLst>
          </p:cNvPr>
          <p:cNvGraphicFramePr>
            <a:graphicFrameLocks noChangeAspect="1"/>
          </p:cNvGraphicFramePr>
          <p:nvPr userDrawn="1">
            <p:custDataLst>
              <p:tags r:id="rId2"/>
            </p:custDataLst>
            <p:extLst>
              <p:ext uri="{D42A27DB-BD31-4B8C-83A1-F6EECF244321}">
                <p14:modId xmlns:p14="http://schemas.microsoft.com/office/powerpoint/2010/main" val="28642588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26"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xmlns=""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55187B2B-3878-47DA-815E-8BB73EED8EFE}"/>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xmlns="" id="{117D3991-82D5-4923-813E-6007EFC65ED8}"/>
              </a:ext>
            </a:extLst>
          </p:cNvPr>
          <p:cNvSpPr>
            <a:spLocks noGrp="1"/>
          </p:cNvSpPr>
          <p:nvPr>
            <p:ph type="sldNum" sz="quarter" idx="14"/>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4" name="Titre 3">
            <a:extLst>
              <a:ext uri="{FF2B5EF4-FFF2-40B4-BE49-F238E27FC236}">
                <a16:creationId xmlns:a16="http://schemas.microsoft.com/office/drawing/2014/main" xmlns="" id="{0DC641C9-B54A-4E65-BAB2-93108534F4F0}"/>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20" name="Text Placeholder 8">
            <a:extLst>
              <a:ext uri="{FF2B5EF4-FFF2-40B4-BE49-F238E27FC236}">
                <a16:creationId xmlns:a16="http://schemas.microsoft.com/office/drawing/2014/main" xmlns="" id="{72A123BC-64B8-4F7B-855D-41D9EB63A6FB}"/>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22" name="Espace réservé du texte 4">
            <a:extLst>
              <a:ext uri="{FF2B5EF4-FFF2-40B4-BE49-F238E27FC236}">
                <a16:creationId xmlns:a16="http://schemas.microsoft.com/office/drawing/2014/main" xmlns="" id="{FFF7EE1B-7DB4-488B-B26D-A38B11675A8E}"/>
              </a:ext>
            </a:extLst>
          </p:cNvPr>
          <p:cNvSpPr>
            <a:spLocks noGrp="1"/>
          </p:cNvSpPr>
          <p:nvPr>
            <p:ph type="body" sz="quarter" idx="20" hasCustomPrompt="1"/>
          </p:nvPr>
        </p:nvSpPr>
        <p:spPr>
          <a:xfrm>
            <a:off x="404786" y="1993900"/>
            <a:ext cx="2378846" cy="341632"/>
          </a:xfrm>
          <a:prstGeom prst="rect">
            <a:avLst/>
          </a:prstGeom>
          <a:noFill/>
        </p:spPr>
        <p:txBody>
          <a:bodyPr lIns="72000" rIns="0" anchor="t">
            <a:spAutoFit/>
          </a:bodyPr>
          <a:lstStyle>
            <a:lvl1pPr marL="0" indent="0" algn="l">
              <a:buNone/>
              <a:defRPr b="1" cap="all" baseline="0">
                <a:solidFill>
                  <a:schemeClr val="bg2"/>
                </a:solidFill>
              </a:defRPr>
            </a:lvl1pPr>
          </a:lstStyle>
          <a:p>
            <a:pPr lvl="0"/>
            <a:r>
              <a:rPr lang="en-GB"/>
              <a:t>Title</a:t>
            </a:r>
          </a:p>
        </p:txBody>
      </p:sp>
      <p:sp>
        <p:nvSpPr>
          <p:cNvPr id="23" name="Espace réservé du texte 4">
            <a:extLst>
              <a:ext uri="{FF2B5EF4-FFF2-40B4-BE49-F238E27FC236}">
                <a16:creationId xmlns:a16="http://schemas.microsoft.com/office/drawing/2014/main" xmlns="" id="{96518655-1BBA-4FB9-A1A1-87676ECAF404}"/>
              </a:ext>
            </a:extLst>
          </p:cNvPr>
          <p:cNvSpPr>
            <a:spLocks noGrp="1"/>
          </p:cNvSpPr>
          <p:nvPr>
            <p:ph type="body" sz="quarter" idx="21" hasCustomPrompt="1"/>
          </p:nvPr>
        </p:nvSpPr>
        <p:spPr>
          <a:xfrm>
            <a:off x="3405979" y="1993900"/>
            <a:ext cx="2378846" cy="341632"/>
          </a:xfrm>
          <a:prstGeom prst="rect">
            <a:avLst/>
          </a:prstGeom>
          <a:noFill/>
        </p:spPr>
        <p:txBody>
          <a:bodyPr lIns="72000" rIns="0" anchor="t">
            <a:spAutoFit/>
          </a:bodyPr>
          <a:lstStyle>
            <a:lvl1pPr marL="0" indent="0" algn="l">
              <a:buNone/>
              <a:defRPr b="1" cap="all" baseline="0">
                <a:solidFill>
                  <a:schemeClr val="tx2"/>
                </a:solidFill>
              </a:defRPr>
            </a:lvl1pPr>
          </a:lstStyle>
          <a:p>
            <a:pPr lvl="0"/>
            <a:r>
              <a:rPr lang="en-GB"/>
              <a:t>Title</a:t>
            </a:r>
          </a:p>
        </p:txBody>
      </p:sp>
      <p:sp>
        <p:nvSpPr>
          <p:cNvPr id="24" name="Espace réservé du texte 4">
            <a:extLst>
              <a:ext uri="{FF2B5EF4-FFF2-40B4-BE49-F238E27FC236}">
                <a16:creationId xmlns:a16="http://schemas.microsoft.com/office/drawing/2014/main" xmlns="" id="{8634DFA4-CD88-4C57-A92C-47493D245D0F}"/>
              </a:ext>
            </a:extLst>
          </p:cNvPr>
          <p:cNvSpPr>
            <a:spLocks noGrp="1"/>
          </p:cNvSpPr>
          <p:nvPr>
            <p:ph type="body" sz="quarter" idx="22" hasCustomPrompt="1"/>
          </p:nvPr>
        </p:nvSpPr>
        <p:spPr>
          <a:xfrm>
            <a:off x="6407173" y="1993900"/>
            <a:ext cx="2378846" cy="338554"/>
          </a:xfrm>
          <a:prstGeom prst="rect">
            <a:avLst/>
          </a:prstGeom>
          <a:noFill/>
        </p:spPr>
        <p:txBody>
          <a:bodyPr lIns="72000" rIns="0" anchor="t">
            <a:spAutoFit/>
          </a:bodyPr>
          <a:lstStyle>
            <a:lvl1pPr marL="0" indent="0" algn="l">
              <a:buNone/>
              <a:defRPr b="1" cap="all" baseline="0">
                <a:solidFill>
                  <a:schemeClr val="accent4"/>
                </a:solidFill>
              </a:defRPr>
            </a:lvl1pPr>
          </a:lstStyle>
          <a:p>
            <a:pPr lvl="0"/>
            <a:r>
              <a:rPr lang="en-GB"/>
              <a:t>Title</a:t>
            </a:r>
          </a:p>
        </p:txBody>
      </p:sp>
      <p:sp>
        <p:nvSpPr>
          <p:cNvPr id="25" name="Espace réservé du texte 4">
            <a:extLst>
              <a:ext uri="{FF2B5EF4-FFF2-40B4-BE49-F238E27FC236}">
                <a16:creationId xmlns:a16="http://schemas.microsoft.com/office/drawing/2014/main" xmlns="" id="{09285BF7-E824-44DC-8939-2EEDF8EAB5ED}"/>
              </a:ext>
            </a:extLst>
          </p:cNvPr>
          <p:cNvSpPr>
            <a:spLocks noGrp="1"/>
          </p:cNvSpPr>
          <p:nvPr>
            <p:ph type="body" sz="quarter" idx="23" hasCustomPrompt="1"/>
          </p:nvPr>
        </p:nvSpPr>
        <p:spPr>
          <a:xfrm>
            <a:off x="9408368" y="1993900"/>
            <a:ext cx="2378846" cy="341632"/>
          </a:xfrm>
          <a:prstGeom prst="rect">
            <a:avLst/>
          </a:prstGeom>
          <a:noFill/>
        </p:spPr>
        <p:txBody>
          <a:bodyPr lIns="72000" rIns="0" anchor="t">
            <a:spAutoFit/>
          </a:bodyPr>
          <a:lstStyle>
            <a:lvl1pPr marL="0" indent="0" algn="l">
              <a:buNone/>
              <a:defRPr b="1" cap="all" baseline="0">
                <a:solidFill>
                  <a:schemeClr val="accent1"/>
                </a:solidFill>
              </a:defRPr>
            </a:lvl1pPr>
          </a:lstStyle>
          <a:p>
            <a:pPr lvl="0"/>
            <a:r>
              <a:rPr lang="en-GB"/>
              <a:t>Title</a:t>
            </a:r>
          </a:p>
        </p:txBody>
      </p:sp>
      <p:sp>
        <p:nvSpPr>
          <p:cNvPr id="26" name="Espace réservé du texte 15">
            <a:extLst>
              <a:ext uri="{FF2B5EF4-FFF2-40B4-BE49-F238E27FC236}">
                <a16:creationId xmlns:a16="http://schemas.microsoft.com/office/drawing/2014/main" xmlns="" id="{7EA390A2-E2D4-4D20-BDB9-C874325BA370}"/>
              </a:ext>
            </a:extLst>
          </p:cNvPr>
          <p:cNvSpPr>
            <a:spLocks noGrp="1"/>
          </p:cNvSpPr>
          <p:nvPr>
            <p:ph type="body" sz="quarter" idx="24" hasCustomPrompt="1"/>
          </p:nvPr>
        </p:nvSpPr>
        <p:spPr>
          <a:xfrm>
            <a:off x="404786" y="2785487"/>
            <a:ext cx="2378847" cy="1477328"/>
          </a:xfrm>
          <a:prstGeom prst="rect">
            <a:avLst/>
          </a:prstGeo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7" name="Espace réservé du texte 15">
            <a:extLst>
              <a:ext uri="{FF2B5EF4-FFF2-40B4-BE49-F238E27FC236}">
                <a16:creationId xmlns:a16="http://schemas.microsoft.com/office/drawing/2014/main" xmlns="" id="{1564D801-B0E6-43C3-8B94-0E89FD96100D}"/>
              </a:ext>
            </a:extLst>
          </p:cNvPr>
          <p:cNvSpPr>
            <a:spLocks noGrp="1"/>
          </p:cNvSpPr>
          <p:nvPr>
            <p:ph type="body" sz="quarter" idx="25" hasCustomPrompt="1"/>
          </p:nvPr>
        </p:nvSpPr>
        <p:spPr>
          <a:xfrm>
            <a:off x="3405979" y="2785487"/>
            <a:ext cx="2378847" cy="1477328"/>
          </a:xfrm>
          <a:prstGeom prst="rect">
            <a:avLst/>
          </a:prstGeo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8" name="Espace réservé du texte 15">
            <a:extLst>
              <a:ext uri="{FF2B5EF4-FFF2-40B4-BE49-F238E27FC236}">
                <a16:creationId xmlns:a16="http://schemas.microsoft.com/office/drawing/2014/main" xmlns="" id="{461F3D26-7698-4382-817D-06AE9A8CDF0C}"/>
              </a:ext>
            </a:extLst>
          </p:cNvPr>
          <p:cNvSpPr>
            <a:spLocks noGrp="1"/>
          </p:cNvSpPr>
          <p:nvPr>
            <p:ph type="body" sz="quarter" idx="26" hasCustomPrompt="1"/>
          </p:nvPr>
        </p:nvSpPr>
        <p:spPr>
          <a:xfrm>
            <a:off x="6407172" y="2785487"/>
            <a:ext cx="2378847" cy="1477328"/>
          </a:xfrm>
          <a:prstGeom prst="rect">
            <a:avLst/>
          </a:prstGeom>
        </p:spPr>
        <p:txBody>
          <a:bodyPr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9" name="Espace réservé du texte 15">
            <a:extLst>
              <a:ext uri="{FF2B5EF4-FFF2-40B4-BE49-F238E27FC236}">
                <a16:creationId xmlns:a16="http://schemas.microsoft.com/office/drawing/2014/main" xmlns="" id="{B611E923-D3EE-49B7-A936-85891DEAA76C}"/>
              </a:ext>
            </a:extLst>
          </p:cNvPr>
          <p:cNvSpPr>
            <a:spLocks noGrp="1"/>
          </p:cNvSpPr>
          <p:nvPr>
            <p:ph type="body" sz="quarter" idx="27" hasCustomPrompt="1"/>
          </p:nvPr>
        </p:nvSpPr>
        <p:spPr>
          <a:xfrm>
            <a:off x="9408367" y="2785487"/>
            <a:ext cx="2378847" cy="1477328"/>
          </a:xfrm>
          <a:prstGeom prst="rect">
            <a:avLst/>
          </a:prstGeom>
        </p:spPr>
        <p:txBody>
          <a:bodyPr lIns="0" rIns="0">
            <a:spAutoFit/>
          </a:bodyPr>
          <a:lstStyle>
            <a:lvl1pPr>
              <a:defRPr sz="1600"/>
            </a:lvl1pPr>
            <a:lvl2pPr marL="447675" indent="-314325">
              <a:buFontTx/>
              <a:buBlip>
                <a:blip r:embed="rId10"/>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cxnSp>
        <p:nvCxnSpPr>
          <p:cNvPr id="30" name="Straight Connector 35">
            <a:extLst>
              <a:ext uri="{FF2B5EF4-FFF2-40B4-BE49-F238E27FC236}">
                <a16:creationId xmlns:a16="http://schemas.microsoft.com/office/drawing/2014/main" xmlns="" id="{F37A373E-B0C6-4A3A-88BD-3C093DFFB918}"/>
              </a:ext>
            </a:extLst>
          </p:cNvPr>
          <p:cNvCxnSpPr>
            <a:cxnSpLocks/>
          </p:cNvCxnSpPr>
          <p:nvPr userDrawn="1"/>
        </p:nvCxnSpPr>
        <p:spPr>
          <a:xfrm flipV="1">
            <a:off x="3094806"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 name="Straight Connector 35">
            <a:extLst>
              <a:ext uri="{FF2B5EF4-FFF2-40B4-BE49-F238E27FC236}">
                <a16:creationId xmlns:a16="http://schemas.microsoft.com/office/drawing/2014/main" xmlns="" id="{0BDAA492-5340-46F7-A09D-5F68BE925AB6}"/>
              </a:ext>
            </a:extLst>
          </p:cNvPr>
          <p:cNvCxnSpPr>
            <a:cxnSpLocks/>
          </p:cNvCxnSpPr>
          <p:nvPr userDrawn="1"/>
        </p:nvCxnSpPr>
        <p:spPr>
          <a:xfrm flipV="1">
            <a:off x="6095999"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2" name="Straight Connector 35">
            <a:extLst>
              <a:ext uri="{FF2B5EF4-FFF2-40B4-BE49-F238E27FC236}">
                <a16:creationId xmlns:a16="http://schemas.microsoft.com/office/drawing/2014/main" xmlns="" id="{8EDA2254-B51E-42A4-9F98-3E60FD4D7E0B}"/>
              </a:ext>
            </a:extLst>
          </p:cNvPr>
          <p:cNvCxnSpPr>
            <a:cxnSpLocks/>
          </p:cNvCxnSpPr>
          <p:nvPr userDrawn="1"/>
        </p:nvCxnSpPr>
        <p:spPr>
          <a:xfrm flipV="1">
            <a:off x="9097192"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3" name="Cadre 32">
            <a:extLst>
              <a:ext uri="{FF2B5EF4-FFF2-40B4-BE49-F238E27FC236}">
                <a16:creationId xmlns:a16="http://schemas.microsoft.com/office/drawing/2014/main" xmlns="" id="{A212F427-1752-4AF4-86EE-581E8AB69C8B}"/>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Text Placeholder 5">
            <a:extLst>
              <a:ext uri="{FF2B5EF4-FFF2-40B4-BE49-F238E27FC236}">
                <a16:creationId xmlns:a16="http://schemas.microsoft.com/office/drawing/2014/main" xmlns="" id="{B25DC3F6-601C-4FCA-83CC-29DB0FC6A8F0}"/>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a:t>Subtitle of the slide</a:t>
            </a:r>
          </a:p>
        </p:txBody>
      </p:sp>
    </p:spTree>
    <p:extLst>
      <p:ext uri="{BB962C8B-B14F-4D97-AF65-F5344CB8AC3E}">
        <p14:creationId xmlns:p14="http://schemas.microsoft.com/office/powerpoint/2010/main" val="689519699"/>
      </p:ext>
    </p:extLst>
  </p:cSld>
  <p:clrMapOvr>
    <a:masterClrMapping/>
  </p:clrMapOvr>
  <p:extLst>
    <p:ext uri="{DCECCB84-F9BA-43D5-87BE-67443E8EF086}">
      <p15:sldGuideLst xmlns:p15="http://schemas.microsoft.com/office/powerpoint/2012/main" xmlns="">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columns with colored titles [V2] with divider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xmlns="" id="{7BB89C52-7215-47FB-8975-6A2FFA250370}"/>
              </a:ext>
            </a:extLst>
          </p:cNvPr>
          <p:cNvGraphicFramePr>
            <a:graphicFrameLocks noChangeAspect="1"/>
          </p:cNvGraphicFramePr>
          <p:nvPr userDrawn="1">
            <p:custDataLst>
              <p:tags r:id="rId2"/>
            </p:custDataLst>
            <p:extLst>
              <p:ext uri="{D42A27DB-BD31-4B8C-83A1-F6EECF244321}">
                <p14:modId xmlns:p14="http://schemas.microsoft.com/office/powerpoint/2010/main" val="18373178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350"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xmlns=""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55187B2B-3878-47DA-815E-8BB73EED8EFE}"/>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xmlns="" id="{117D3991-82D5-4923-813E-6007EFC65ED8}"/>
              </a:ext>
            </a:extLst>
          </p:cNvPr>
          <p:cNvSpPr>
            <a:spLocks noGrp="1"/>
          </p:cNvSpPr>
          <p:nvPr>
            <p:ph type="sldNum" sz="quarter" idx="14"/>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4" name="Titre 3">
            <a:extLst>
              <a:ext uri="{FF2B5EF4-FFF2-40B4-BE49-F238E27FC236}">
                <a16:creationId xmlns:a16="http://schemas.microsoft.com/office/drawing/2014/main" xmlns="" id="{0DC641C9-B54A-4E65-BAB2-93108534F4F0}"/>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20" name="Text Placeholder 8">
            <a:extLst>
              <a:ext uri="{FF2B5EF4-FFF2-40B4-BE49-F238E27FC236}">
                <a16:creationId xmlns:a16="http://schemas.microsoft.com/office/drawing/2014/main" xmlns="" id="{3DAB39EE-A592-42CC-A3A7-B1D1A851EA3B}"/>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22" name="Espace réservé du texte 4">
            <a:extLst>
              <a:ext uri="{FF2B5EF4-FFF2-40B4-BE49-F238E27FC236}">
                <a16:creationId xmlns:a16="http://schemas.microsoft.com/office/drawing/2014/main" xmlns="" id="{5FBBBE71-038F-47FD-AA2F-DDF7087FA884}"/>
              </a:ext>
            </a:extLst>
          </p:cNvPr>
          <p:cNvSpPr>
            <a:spLocks noGrp="1"/>
          </p:cNvSpPr>
          <p:nvPr>
            <p:ph type="body" sz="quarter" idx="20" hasCustomPrompt="1"/>
          </p:nvPr>
        </p:nvSpPr>
        <p:spPr>
          <a:xfrm>
            <a:off x="404786" y="1993900"/>
            <a:ext cx="2378846" cy="341632"/>
          </a:xfrm>
          <a:prstGeom prst="rect">
            <a:avLst/>
          </a:prstGeom>
          <a:noFill/>
        </p:spPr>
        <p:txBody>
          <a:bodyPr lIns="72000" rIns="0" anchor="t">
            <a:spAutoFit/>
          </a:bodyPr>
          <a:lstStyle>
            <a:lvl1pPr marL="0" indent="0" algn="l">
              <a:buNone/>
              <a:defRPr b="1" cap="all" baseline="0">
                <a:solidFill>
                  <a:schemeClr val="bg2"/>
                </a:solidFill>
              </a:defRPr>
            </a:lvl1pPr>
          </a:lstStyle>
          <a:p>
            <a:pPr lvl="0"/>
            <a:r>
              <a:rPr lang="en-GB"/>
              <a:t>Title</a:t>
            </a:r>
          </a:p>
        </p:txBody>
      </p:sp>
      <p:sp>
        <p:nvSpPr>
          <p:cNvPr id="23" name="Espace réservé du texte 4">
            <a:extLst>
              <a:ext uri="{FF2B5EF4-FFF2-40B4-BE49-F238E27FC236}">
                <a16:creationId xmlns:a16="http://schemas.microsoft.com/office/drawing/2014/main" xmlns="" id="{019C832B-ADC5-4655-A9BB-B9E27C49AAA6}"/>
              </a:ext>
            </a:extLst>
          </p:cNvPr>
          <p:cNvSpPr>
            <a:spLocks noGrp="1"/>
          </p:cNvSpPr>
          <p:nvPr>
            <p:ph type="body" sz="quarter" idx="21" hasCustomPrompt="1"/>
          </p:nvPr>
        </p:nvSpPr>
        <p:spPr>
          <a:xfrm>
            <a:off x="3405979" y="1993900"/>
            <a:ext cx="2378846" cy="341632"/>
          </a:xfrm>
          <a:prstGeom prst="rect">
            <a:avLst/>
          </a:prstGeom>
          <a:noFill/>
        </p:spPr>
        <p:txBody>
          <a:bodyPr lIns="72000" rIns="0" anchor="t">
            <a:spAutoFit/>
          </a:bodyPr>
          <a:lstStyle>
            <a:lvl1pPr marL="0" indent="0" algn="l">
              <a:buNone/>
              <a:defRPr b="1" cap="all" baseline="0">
                <a:solidFill>
                  <a:schemeClr val="tx2"/>
                </a:solidFill>
              </a:defRPr>
            </a:lvl1pPr>
          </a:lstStyle>
          <a:p>
            <a:pPr lvl="0"/>
            <a:r>
              <a:rPr lang="en-GB"/>
              <a:t>Title</a:t>
            </a:r>
          </a:p>
        </p:txBody>
      </p:sp>
      <p:sp>
        <p:nvSpPr>
          <p:cNvPr id="24" name="Espace réservé du texte 4">
            <a:extLst>
              <a:ext uri="{FF2B5EF4-FFF2-40B4-BE49-F238E27FC236}">
                <a16:creationId xmlns:a16="http://schemas.microsoft.com/office/drawing/2014/main" xmlns="" id="{33B8FF24-5350-4358-8A61-01E632CBA034}"/>
              </a:ext>
            </a:extLst>
          </p:cNvPr>
          <p:cNvSpPr>
            <a:spLocks noGrp="1"/>
          </p:cNvSpPr>
          <p:nvPr>
            <p:ph type="body" sz="quarter" idx="22" hasCustomPrompt="1"/>
          </p:nvPr>
        </p:nvSpPr>
        <p:spPr>
          <a:xfrm>
            <a:off x="6407173" y="1993900"/>
            <a:ext cx="2378846" cy="338554"/>
          </a:xfrm>
          <a:prstGeom prst="rect">
            <a:avLst/>
          </a:prstGeom>
          <a:noFill/>
        </p:spPr>
        <p:txBody>
          <a:bodyPr lIns="72000" rIns="0" anchor="t">
            <a:spAutoFit/>
          </a:bodyPr>
          <a:lstStyle>
            <a:lvl1pPr marL="0" indent="0" algn="l">
              <a:buNone/>
              <a:defRPr b="1" cap="all" baseline="0">
                <a:solidFill>
                  <a:schemeClr val="accent3"/>
                </a:solidFill>
              </a:defRPr>
            </a:lvl1pPr>
          </a:lstStyle>
          <a:p>
            <a:pPr lvl="0"/>
            <a:r>
              <a:rPr lang="en-GB"/>
              <a:t>Title</a:t>
            </a:r>
          </a:p>
        </p:txBody>
      </p:sp>
      <p:sp>
        <p:nvSpPr>
          <p:cNvPr id="25" name="Espace réservé du texte 4">
            <a:extLst>
              <a:ext uri="{FF2B5EF4-FFF2-40B4-BE49-F238E27FC236}">
                <a16:creationId xmlns:a16="http://schemas.microsoft.com/office/drawing/2014/main" xmlns="" id="{F6A611CF-4A0C-414F-97D1-05D2E00D9491}"/>
              </a:ext>
            </a:extLst>
          </p:cNvPr>
          <p:cNvSpPr>
            <a:spLocks noGrp="1"/>
          </p:cNvSpPr>
          <p:nvPr>
            <p:ph type="body" sz="quarter" idx="23" hasCustomPrompt="1"/>
          </p:nvPr>
        </p:nvSpPr>
        <p:spPr>
          <a:xfrm>
            <a:off x="9408368" y="1993900"/>
            <a:ext cx="2378846" cy="341632"/>
          </a:xfrm>
          <a:prstGeom prst="rect">
            <a:avLst/>
          </a:prstGeom>
          <a:noFill/>
        </p:spPr>
        <p:txBody>
          <a:bodyPr lIns="72000" rIns="0" anchor="t">
            <a:spAutoFit/>
          </a:bodyPr>
          <a:lstStyle>
            <a:lvl1pPr marL="0" indent="0" algn="l">
              <a:buNone/>
              <a:defRPr b="1" cap="all" baseline="0">
                <a:solidFill>
                  <a:schemeClr val="accent1"/>
                </a:solidFill>
              </a:defRPr>
            </a:lvl1pPr>
          </a:lstStyle>
          <a:p>
            <a:pPr lvl="0"/>
            <a:r>
              <a:rPr lang="en-GB"/>
              <a:t>Title</a:t>
            </a:r>
          </a:p>
        </p:txBody>
      </p:sp>
      <p:sp>
        <p:nvSpPr>
          <p:cNvPr id="26" name="Espace réservé du texte 15">
            <a:extLst>
              <a:ext uri="{FF2B5EF4-FFF2-40B4-BE49-F238E27FC236}">
                <a16:creationId xmlns:a16="http://schemas.microsoft.com/office/drawing/2014/main" xmlns="" id="{14D079C5-56C5-4829-9279-B9D159053C09}"/>
              </a:ext>
            </a:extLst>
          </p:cNvPr>
          <p:cNvSpPr>
            <a:spLocks noGrp="1"/>
          </p:cNvSpPr>
          <p:nvPr>
            <p:ph type="body" sz="quarter" idx="24" hasCustomPrompt="1"/>
          </p:nvPr>
        </p:nvSpPr>
        <p:spPr>
          <a:xfrm>
            <a:off x="404786" y="2785487"/>
            <a:ext cx="2378847" cy="1477328"/>
          </a:xfrm>
          <a:prstGeom prst="rect">
            <a:avLst/>
          </a:prstGeo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7" name="Espace réservé du texte 15">
            <a:extLst>
              <a:ext uri="{FF2B5EF4-FFF2-40B4-BE49-F238E27FC236}">
                <a16:creationId xmlns:a16="http://schemas.microsoft.com/office/drawing/2014/main" xmlns="" id="{A8B2B706-3906-4253-B6DB-A7C2AFD16B11}"/>
              </a:ext>
            </a:extLst>
          </p:cNvPr>
          <p:cNvSpPr>
            <a:spLocks noGrp="1"/>
          </p:cNvSpPr>
          <p:nvPr>
            <p:ph type="body" sz="quarter" idx="25" hasCustomPrompt="1"/>
          </p:nvPr>
        </p:nvSpPr>
        <p:spPr>
          <a:xfrm>
            <a:off x="3405979" y="2785487"/>
            <a:ext cx="2378847" cy="1477328"/>
          </a:xfrm>
          <a:prstGeom prst="rect">
            <a:avLst/>
          </a:prstGeo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8" name="Espace réservé du texte 15">
            <a:extLst>
              <a:ext uri="{FF2B5EF4-FFF2-40B4-BE49-F238E27FC236}">
                <a16:creationId xmlns:a16="http://schemas.microsoft.com/office/drawing/2014/main" xmlns="" id="{829361D3-585B-4494-AC11-E01E8991D2BE}"/>
              </a:ext>
            </a:extLst>
          </p:cNvPr>
          <p:cNvSpPr>
            <a:spLocks noGrp="1"/>
          </p:cNvSpPr>
          <p:nvPr>
            <p:ph type="body" sz="quarter" idx="26" hasCustomPrompt="1"/>
          </p:nvPr>
        </p:nvSpPr>
        <p:spPr>
          <a:xfrm>
            <a:off x="6407172" y="2785487"/>
            <a:ext cx="2378847" cy="1477328"/>
          </a:xfrm>
          <a:prstGeom prst="rect">
            <a:avLst/>
          </a:prstGeom>
        </p:spPr>
        <p:txBody>
          <a:bodyPr lIns="0" rIns="0">
            <a:spAutoFit/>
          </a:bodyPr>
          <a:lstStyle>
            <a:lvl1pPr>
              <a:defRPr sz="1600"/>
            </a:lvl1pPr>
            <a:lvl2pPr marL="447675" indent="-314325">
              <a:buFontTx/>
              <a:buBlip>
                <a:blip r:embed="rId9"/>
              </a:buBlip>
              <a:defRPr lang="en-GB" sz="1600" kern="1200" dirty="0">
                <a:solidFill>
                  <a:schemeClr val="tx1"/>
                </a:solidFill>
                <a:latin typeface="+mn-lt"/>
                <a:ea typeface="+mn-ea"/>
                <a:cs typeface="+mn-cs"/>
              </a:defRPr>
            </a:lvl2pPr>
            <a:lvl3pPr>
              <a:defRPr sz="1400"/>
            </a:lvl3pPr>
            <a:lvl4pPr>
              <a:defRPr sz="1600"/>
            </a:lvl4pPr>
            <a:lvl5pPr>
              <a:defRPr sz="1600"/>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10"/>
              </a:buBlip>
            </a:pPr>
            <a:r>
              <a:rPr lang="en-GB"/>
              <a:t>Second level</a:t>
            </a:r>
          </a:p>
          <a:p>
            <a:pPr lvl="2"/>
            <a:r>
              <a:rPr lang="en-GB"/>
              <a:t>Third level</a:t>
            </a:r>
          </a:p>
        </p:txBody>
      </p:sp>
      <p:sp>
        <p:nvSpPr>
          <p:cNvPr id="29" name="Espace réservé du texte 15">
            <a:extLst>
              <a:ext uri="{FF2B5EF4-FFF2-40B4-BE49-F238E27FC236}">
                <a16:creationId xmlns:a16="http://schemas.microsoft.com/office/drawing/2014/main" xmlns="" id="{432D91E9-DE40-4B4D-9E1B-9DBA866F3398}"/>
              </a:ext>
            </a:extLst>
          </p:cNvPr>
          <p:cNvSpPr>
            <a:spLocks noGrp="1"/>
          </p:cNvSpPr>
          <p:nvPr>
            <p:ph type="body" sz="quarter" idx="27" hasCustomPrompt="1"/>
          </p:nvPr>
        </p:nvSpPr>
        <p:spPr>
          <a:xfrm>
            <a:off x="9408367" y="2785487"/>
            <a:ext cx="2378847" cy="1477328"/>
          </a:xfrm>
          <a:prstGeom prst="rect">
            <a:avLst/>
          </a:prstGeom>
        </p:spPr>
        <p:txBody>
          <a:bodyPr lIns="0" rIns="0">
            <a:spAutoFit/>
          </a:bodyPr>
          <a:lstStyle>
            <a:lvl1pPr>
              <a:defRPr sz="1600"/>
            </a:lvl1pPr>
            <a:lvl2pPr marL="447675" indent="-314325">
              <a:buFontTx/>
              <a:buBlip>
                <a:blip r:embed="rId11"/>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cxnSp>
        <p:nvCxnSpPr>
          <p:cNvPr id="30" name="Straight Connector 35">
            <a:extLst>
              <a:ext uri="{FF2B5EF4-FFF2-40B4-BE49-F238E27FC236}">
                <a16:creationId xmlns:a16="http://schemas.microsoft.com/office/drawing/2014/main" xmlns="" id="{4D161E9A-7872-4440-9E61-28B41BBA4C74}"/>
              </a:ext>
            </a:extLst>
          </p:cNvPr>
          <p:cNvCxnSpPr>
            <a:cxnSpLocks/>
          </p:cNvCxnSpPr>
          <p:nvPr userDrawn="1"/>
        </p:nvCxnSpPr>
        <p:spPr>
          <a:xfrm flipV="1">
            <a:off x="3094806"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1" name="Straight Connector 35">
            <a:extLst>
              <a:ext uri="{FF2B5EF4-FFF2-40B4-BE49-F238E27FC236}">
                <a16:creationId xmlns:a16="http://schemas.microsoft.com/office/drawing/2014/main" xmlns="" id="{CBF43B31-2F37-4F9B-ABAB-B30C401656C8}"/>
              </a:ext>
            </a:extLst>
          </p:cNvPr>
          <p:cNvCxnSpPr>
            <a:cxnSpLocks/>
          </p:cNvCxnSpPr>
          <p:nvPr userDrawn="1"/>
        </p:nvCxnSpPr>
        <p:spPr>
          <a:xfrm flipV="1">
            <a:off x="6095999"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2" name="Straight Connector 35">
            <a:extLst>
              <a:ext uri="{FF2B5EF4-FFF2-40B4-BE49-F238E27FC236}">
                <a16:creationId xmlns:a16="http://schemas.microsoft.com/office/drawing/2014/main" xmlns="" id="{29B91B6C-BAB5-4232-87EA-0EA2E4093CD3}"/>
              </a:ext>
            </a:extLst>
          </p:cNvPr>
          <p:cNvCxnSpPr>
            <a:cxnSpLocks/>
          </p:cNvCxnSpPr>
          <p:nvPr userDrawn="1"/>
        </p:nvCxnSpPr>
        <p:spPr>
          <a:xfrm flipV="1">
            <a:off x="9097192"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3" name="Cadre 32">
            <a:extLst>
              <a:ext uri="{FF2B5EF4-FFF2-40B4-BE49-F238E27FC236}">
                <a16:creationId xmlns:a16="http://schemas.microsoft.com/office/drawing/2014/main" xmlns="" id="{CAFBA9EB-068D-4D30-BD0A-3F25A7908937}"/>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Text Placeholder 5">
            <a:extLst>
              <a:ext uri="{FF2B5EF4-FFF2-40B4-BE49-F238E27FC236}">
                <a16:creationId xmlns:a16="http://schemas.microsoft.com/office/drawing/2014/main" xmlns="" id="{11AF9E57-26F4-4C2A-A3E6-651DA79602F8}"/>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a:t>Subtitle of the slide</a:t>
            </a:r>
          </a:p>
        </p:txBody>
      </p:sp>
    </p:spTree>
    <p:extLst>
      <p:ext uri="{BB962C8B-B14F-4D97-AF65-F5344CB8AC3E}">
        <p14:creationId xmlns:p14="http://schemas.microsoft.com/office/powerpoint/2010/main" val="504603063"/>
      </p:ext>
    </p:extLst>
  </p:cSld>
  <p:clrMapOvr>
    <a:masterClrMapping/>
  </p:clrMapOvr>
  <p:extLst>
    <p:ext uri="{DCECCB84-F9BA-43D5-87BE-67443E8EF086}">
      <p15:sldGuideLst xmlns:p15="http://schemas.microsoft.com/office/powerpoint/2012/main" xmlns="">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columns with colored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xmlns="" id="{7BB89C52-7215-47FB-8975-6A2FFA250370}"/>
              </a:ext>
            </a:extLst>
          </p:cNvPr>
          <p:cNvGraphicFramePr>
            <a:graphicFrameLocks noChangeAspect="1"/>
          </p:cNvGraphicFramePr>
          <p:nvPr userDrawn="1">
            <p:custDataLst>
              <p:tags r:id="rId2"/>
            </p:custDataLst>
            <p:extLst>
              <p:ext uri="{D42A27DB-BD31-4B8C-83A1-F6EECF244321}">
                <p14:modId xmlns:p14="http://schemas.microsoft.com/office/powerpoint/2010/main" val="8544466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374"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xmlns=""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55187B2B-3878-47DA-815E-8BB73EED8EFE}"/>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xmlns="" id="{117D3991-82D5-4923-813E-6007EFC65ED8}"/>
              </a:ext>
            </a:extLst>
          </p:cNvPr>
          <p:cNvSpPr>
            <a:spLocks noGrp="1"/>
          </p:cNvSpPr>
          <p:nvPr>
            <p:ph type="sldNum" sz="quarter" idx="14"/>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16" name="Espace réservé du texte 15">
            <a:extLst>
              <a:ext uri="{FF2B5EF4-FFF2-40B4-BE49-F238E27FC236}">
                <a16:creationId xmlns:a16="http://schemas.microsoft.com/office/drawing/2014/main" xmlns="" id="{2D19A821-9323-436D-9BBA-EF55905E3049}"/>
              </a:ext>
            </a:extLst>
          </p:cNvPr>
          <p:cNvSpPr>
            <a:spLocks noGrp="1"/>
          </p:cNvSpPr>
          <p:nvPr>
            <p:ph type="body" sz="quarter" idx="24" hasCustomPrompt="1"/>
          </p:nvPr>
        </p:nvSpPr>
        <p:spPr>
          <a:xfrm>
            <a:off x="396180" y="2785487"/>
            <a:ext cx="3195010" cy="1231106"/>
          </a:xfrm>
          <a:prstGeom prst="rect">
            <a:avLst/>
          </a:prstGeo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7" name="Espace réservé du texte 15">
            <a:extLst>
              <a:ext uri="{FF2B5EF4-FFF2-40B4-BE49-F238E27FC236}">
                <a16:creationId xmlns:a16="http://schemas.microsoft.com/office/drawing/2014/main" xmlns="" id="{8F509378-7F96-4CC3-B445-AFDF4E8F71BC}"/>
              </a:ext>
            </a:extLst>
          </p:cNvPr>
          <p:cNvSpPr>
            <a:spLocks noGrp="1"/>
          </p:cNvSpPr>
          <p:nvPr>
            <p:ph type="body" sz="quarter" idx="25" hasCustomPrompt="1"/>
          </p:nvPr>
        </p:nvSpPr>
        <p:spPr>
          <a:xfrm>
            <a:off x="4494645" y="2785487"/>
            <a:ext cx="3195010" cy="1231106"/>
          </a:xfrm>
          <a:prstGeom prst="rect">
            <a:avLst/>
          </a:prstGeom>
        </p:spPr>
        <p:txBody>
          <a:bodyPr wrap="square"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8" name="Espace réservé du texte 15">
            <a:extLst>
              <a:ext uri="{FF2B5EF4-FFF2-40B4-BE49-F238E27FC236}">
                <a16:creationId xmlns:a16="http://schemas.microsoft.com/office/drawing/2014/main" xmlns="" id="{FE25E091-C850-4A35-8C6B-48D1A63C1D4F}"/>
              </a:ext>
            </a:extLst>
          </p:cNvPr>
          <p:cNvSpPr>
            <a:spLocks noGrp="1"/>
          </p:cNvSpPr>
          <p:nvPr>
            <p:ph type="body" sz="quarter" idx="26" hasCustomPrompt="1"/>
          </p:nvPr>
        </p:nvSpPr>
        <p:spPr>
          <a:xfrm>
            <a:off x="8593109" y="2785487"/>
            <a:ext cx="3195010" cy="1231106"/>
          </a:xfrm>
          <a:prstGeom prst="rect">
            <a:avLst/>
          </a:prstGeom>
        </p:spPr>
        <p:txBody>
          <a:bodyPr wrap="square"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9" name="Espace réservé du texte 4">
            <a:extLst>
              <a:ext uri="{FF2B5EF4-FFF2-40B4-BE49-F238E27FC236}">
                <a16:creationId xmlns:a16="http://schemas.microsoft.com/office/drawing/2014/main" xmlns="" id="{8F53EFDF-586B-4B52-A77B-E7663334D337}"/>
              </a:ext>
            </a:extLst>
          </p:cNvPr>
          <p:cNvSpPr>
            <a:spLocks noGrp="1"/>
          </p:cNvSpPr>
          <p:nvPr>
            <p:ph type="body" sz="quarter" idx="27" hasCustomPrompt="1"/>
          </p:nvPr>
        </p:nvSpPr>
        <p:spPr>
          <a:xfrm>
            <a:off x="396548" y="1993899"/>
            <a:ext cx="3195009" cy="341633"/>
          </a:xfrm>
          <a:prstGeom prst="rect">
            <a:avLst/>
          </a:prstGeom>
          <a:noFill/>
        </p:spPr>
        <p:txBody>
          <a:bodyPr lIns="72000" rIns="0" anchor="t">
            <a:spAutoFit/>
          </a:bodyPr>
          <a:lstStyle>
            <a:lvl1pPr marL="0" indent="0" algn="l">
              <a:buNone/>
              <a:defRPr b="1" cap="all" baseline="0">
                <a:solidFill>
                  <a:schemeClr val="bg2"/>
                </a:solidFill>
              </a:defRPr>
            </a:lvl1pPr>
          </a:lstStyle>
          <a:p>
            <a:pPr lvl="0"/>
            <a:r>
              <a:rPr lang="en-GB"/>
              <a:t>Title</a:t>
            </a:r>
          </a:p>
        </p:txBody>
      </p:sp>
      <p:sp>
        <p:nvSpPr>
          <p:cNvPr id="20" name="Espace réservé du texte 4">
            <a:extLst>
              <a:ext uri="{FF2B5EF4-FFF2-40B4-BE49-F238E27FC236}">
                <a16:creationId xmlns:a16="http://schemas.microsoft.com/office/drawing/2014/main" xmlns="" id="{C9BF9C92-4CA0-4CDA-A4F8-082D2B2EF99F}"/>
              </a:ext>
            </a:extLst>
          </p:cNvPr>
          <p:cNvSpPr>
            <a:spLocks noGrp="1"/>
          </p:cNvSpPr>
          <p:nvPr>
            <p:ph type="body" sz="quarter" idx="28" hasCustomPrompt="1"/>
          </p:nvPr>
        </p:nvSpPr>
        <p:spPr>
          <a:xfrm>
            <a:off x="4494829" y="1993899"/>
            <a:ext cx="3195009" cy="341633"/>
          </a:xfrm>
          <a:prstGeom prst="rect">
            <a:avLst/>
          </a:prstGeom>
          <a:noFill/>
        </p:spPr>
        <p:txBody>
          <a:bodyPr lIns="72000" rIns="0" anchor="t">
            <a:spAutoFit/>
          </a:bodyPr>
          <a:lstStyle>
            <a:lvl1pPr marL="0" indent="0" algn="l">
              <a:buNone/>
              <a:defRPr b="1" cap="all" baseline="0">
                <a:solidFill>
                  <a:schemeClr val="tx2"/>
                </a:solidFill>
              </a:defRPr>
            </a:lvl1pPr>
          </a:lstStyle>
          <a:p>
            <a:pPr lvl="0"/>
            <a:r>
              <a:rPr lang="en-GB"/>
              <a:t>Title</a:t>
            </a:r>
          </a:p>
        </p:txBody>
      </p:sp>
      <p:sp>
        <p:nvSpPr>
          <p:cNvPr id="21" name="Espace réservé du texte 4">
            <a:extLst>
              <a:ext uri="{FF2B5EF4-FFF2-40B4-BE49-F238E27FC236}">
                <a16:creationId xmlns:a16="http://schemas.microsoft.com/office/drawing/2014/main" xmlns="" id="{681CE642-3E81-4565-8966-09C10814A63E}"/>
              </a:ext>
            </a:extLst>
          </p:cNvPr>
          <p:cNvSpPr>
            <a:spLocks noGrp="1"/>
          </p:cNvSpPr>
          <p:nvPr>
            <p:ph type="body" sz="quarter" idx="29" hasCustomPrompt="1"/>
          </p:nvPr>
        </p:nvSpPr>
        <p:spPr>
          <a:xfrm>
            <a:off x="8593109" y="1993899"/>
            <a:ext cx="3195009" cy="338554"/>
          </a:xfrm>
          <a:prstGeom prst="rect">
            <a:avLst/>
          </a:prstGeom>
          <a:noFill/>
        </p:spPr>
        <p:txBody>
          <a:bodyPr lIns="72000" rIns="0" anchor="t">
            <a:spAutoFit/>
          </a:bodyPr>
          <a:lstStyle>
            <a:lvl1pPr marL="0" indent="0" algn="l">
              <a:buNone/>
              <a:defRPr b="1" cap="all" baseline="0">
                <a:solidFill>
                  <a:schemeClr val="accent4"/>
                </a:solidFill>
              </a:defRPr>
            </a:lvl1pPr>
          </a:lstStyle>
          <a:p>
            <a:pPr lvl="0"/>
            <a:r>
              <a:rPr lang="en-GB"/>
              <a:t>Title</a:t>
            </a:r>
          </a:p>
        </p:txBody>
      </p:sp>
      <p:sp>
        <p:nvSpPr>
          <p:cNvPr id="4" name="Titre 3">
            <a:extLst>
              <a:ext uri="{FF2B5EF4-FFF2-40B4-BE49-F238E27FC236}">
                <a16:creationId xmlns:a16="http://schemas.microsoft.com/office/drawing/2014/main" xmlns="" id="{286C96D8-5D31-4787-ADE2-CBD1DEDCC029}"/>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14" name="Text Placeholder 8">
            <a:extLst>
              <a:ext uri="{FF2B5EF4-FFF2-40B4-BE49-F238E27FC236}">
                <a16:creationId xmlns:a16="http://schemas.microsoft.com/office/drawing/2014/main" xmlns="" id="{B2E3F45E-E84E-4C33-9A96-378F378EB375}"/>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23" name="Cadre 22">
            <a:extLst>
              <a:ext uri="{FF2B5EF4-FFF2-40B4-BE49-F238E27FC236}">
                <a16:creationId xmlns:a16="http://schemas.microsoft.com/office/drawing/2014/main" xmlns="" id="{A6E5563B-23BC-4408-B9D4-58AD99313E63}"/>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Text Placeholder 5">
            <a:extLst>
              <a:ext uri="{FF2B5EF4-FFF2-40B4-BE49-F238E27FC236}">
                <a16:creationId xmlns:a16="http://schemas.microsoft.com/office/drawing/2014/main" xmlns="" id="{96F6327A-7EEE-4DB7-82D1-8D63B948B301}"/>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a:t>Subtitle of the slide</a:t>
            </a:r>
          </a:p>
        </p:txBody>
      </p:sp>
    </p:spTree>
    <p:extLst>
      <p:ext uri="{BB962C8B-B14F-4D97-AF65-F5344CB8AC3E}">
        <p14:creationId xmlns:p14="http://schemas.microsoft.com/office/powerpoint/2010/main" val="3235947917"/>
      </p:ext>
    </p:extLst>
  </p:cSld>
  <p:clrMapOvr>
    <a:masterClrMapping/>
  </p:clrMapOvr>
  <p:extLst>
    <p:ext uri="{DCECCB84-F9BA-43D5-87BE-67443E8EF086}">
      <p15:sldGuideLst xmlns:p15="http://schemas.microsoft.com/office/powerpoint/2012/main" xmlns="">
        <p15:guide id="1" pos="247">
          <p15:clr>
            <a:srgbClr val="F26B43"/>
          </p15:clr>
        </p15:guide>
        <p15:guide id="2" pos="7427">
          <p15:clr>
            <a:srgbClr val="F26B43"/>
          </p15:clr>
        </p15:guide>
        <p15:guide id="3" orient="horz" pos="232" userDrawn="1">
          <p15:clr>
            <a:srgbClr val="F26B43"/>
          </p15:clr>
        </p15:guide>
        <p15:guide id="4" orient="horz" pos="600">
          <p15:clr>
            <a:srgbClr val="F26B43"/>
          </p15:clr>
        </p15:guide>
        <p15:guide id="5" orient="horz" pos="3906" userDrawn="1">
          <p15:clr>
            <a:srgbClr val="F26B43"/>
          </p15:clr>
        </p15:guide>
        <p15:guide id="6" orient="horz" pos="4156" userDrawn="1">
          <p15:clr>
            <a:srgbClr val="F26B43"/>
          </p15:clr>
        </p15:guide>
        <p15:guide id="7" pos="306"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columns with colored titles [V2]">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xmlns="" id="{7BB89C52-7215-47FB-8975-6A2FFA250370}"/>
              </a:ext>
            </a:extLst>
          </p:cNvPr>
          <p:cNvGraphicFramePr>
            <a:graphicFrameLocks noChangeAspect="1"/>
          </p:cNvGraphicFramePr>
          <p:nvPr userDrawn="1">
            <p:custDataLst>
              <p:tags r:id="rId2"/>
            </p:custDataLst>
            <p:extLst>
              <p:ext uri="{D42A27DB-BD31-4B8C-83A1-F6EECF244321}">
                <p14:modId xmlns:p14="http://schemas.microsoft.com/office/powerpoint/2010/main" val="8409012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398"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xmlns=""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55187B2B-3878-47DA-815E-8BB73EED8EFE}"/>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xmlns="" id="{117D3991-82D5-4923-813E-6007EFC65ED8}"/>
              </a:ext>
            </a:extLst>
          </p:cNvPr>
          <p:cNvSpPr>
            <a:spLocks noGrp="1"/>
          </p:cNvSpPr>
          <p:nvPr>
            <p:ph type="sldNum" sz="quarter" idx="14"/>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4" name="Titre 3">
            <a:extLst>
              <a:ext uri="{FF2B5EF4-FFF2-40B4-BE49-F238E27FC236}">
                <a16:creationId xmlns:a16="http://schemas.microsoft.com/office/drawing/2014/main" xmlns="" id="{286C96D8-5D31-4787-ADE2-CBD1DEDCC029}"/>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14" name="Text Placeholder 8">
            <a:extLst>
              <a:ext uri="{FF2B5EF4-FFF2-40B4-BE49-F238E27FC236}">
                <a16:creationId xmlns:a16="http://schemas.microsoft.com/office/drawing/2014/main" xmlns="" id="{C74B90A9-86C7-4CA7-AC86-9B7C03D23119}"/>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5" name="Espace réservé du texte 15">
            <a:extLst>
              <a:ext uri="{FF2B5EF4-FFF2-40B4-BE49-F238E27FC236}">
                <a16:creationId xmlns:a16="http://schemas.microsoft.com/office/drawing/2014/main" xmlns="" id="{515C157A-6F74-44A8-9785-4A8F9335C023}"/>
              </a:ext>
            </a:extLst>
          </p:cNvPr>
          <p:cNvSpPr>
            <a:spLocks noGrp="1"/>
          </p:cNvSpPr>
          <p:nvPr>
            <p:ph type="body" sz="quarter" idx="24" hasCustomPrompt="1"/>
          </p:nvPr>
        </p:nvSpPr>
        <p:spPr>
          <a:xfrm>
            <a:off x="396180" y="2785487"/>
            <a:ext cx="3195010" cy="1231106"/>
          </a:xfrm>
          <a:prstGeom prst="rect">
            <a:avLst/>
          </a:prstGeo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2" name="Espace réservé du texte 15">
            <a:extLst>
              <a:ext uri="{FF2B5EF4-FFF2-40B4-BE49-F238E27FC236}">
                <a16:creationId xmlns:a16="http://schemas.microsoft.com/office/drawing/2014/main" xmlns="" id="{A3F60031-8B36-438E-A717-35784DD2D5A1}"/>
              </a:ext>
            </a:extLst>
          </p:cNvPr>
          <p:cNvSpPr>
            <a:spLocks noGrp="1"/>
          </p:cNvSpPr>
          <p:nvPr>
            <p:ph type="body" sz="quarter" idx="25" hasCustomPrompt="1"/>
          </p:nvPr>
        </p:nvSpPr>
        <p:spPr>
          <a:xfrm>
            <a:off x="4494645" y="2785487"/>
            <a:ext cx="3195010" cy="1231106"/>
          </a:xfrm>
          <a:prstGeom prst="rect">
            <a:avLst/>
          </a:prstGeom>
        </p:spPr>
        <p:txBody>
          <a:bodyPr wrap="square"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3" name="Espace réservé du texte 15">
            <a:extLst>
              <a:ext uri="{FF2B5EF4-FFF2-40B4-BE49-F238E27FC236}">
                <a16:creationId xmlns:a16="http://schemas.microsoft.com/office/drawing/2014/main" xmlns="" id="{2942971D-C98D-4428-A689-9423825AAD87}"/>
              </a:ext>
            </a:extLst>
          </p:cNvPr>
          <p:cNvSpPr>
            <a:spLocks noGrp="1"/>
          </p:cNvSpPr>
          <p:nvPr>
            <p:ph type="body" sz="quarter" idx="26" hasCustomPrompt="1"/>
          </p:nvPr>
        </p:nvSpPr>
        <p:spPr>
          <a:xfrm>
            <a:off x="8593109" y="2785487"/>
            <a:ext cx="3195010" cy="1231106"/>
          </a:xfrm>
          <a:prstGeom prst="rect">
            <a:avLst/>
          </a:prstGeom>
        </p:spPr>
        <p:txBody>
          <a:bodyPr wrap="square" lIns="0" rIns="0">
            <a:spAutoFit/>
          </a:bodyPr>
          <a:lstStyle>
            <a:lvl1pPr>
              <a:defRPr sz="1600"/>
            </a:lvl1pPr>
            <a:lvl2pPr marL="447675" indent="-314325">
              <a:buFontTx/>
              <a:buBlip>
                <a:blip r:embed="rId9"/>
              </a:buBlip>
              <a:defRPr lang="en-GB" sz="1600" kern="1200" dirty="0">
                <a:solidFill>
                  <a:schemeClr val="tx1"/>
                </a:solidFill>
                <a:latin typeface="+mn-lt"/>
                <a:ea typeface="+mn-ea"/>
                <a:cs typeface="+mn-cs"/>
              </a:defRPr>
            </a:lvl2pPr>
            <a:lvl3pPr>
              <a:defRPr sz="1400"/>
            </a:lvl3pPr>
            <a:lvl4pPr>
              <a:defRPr sz="1600"/>
            </a:lvl4pPr>
            <a:lvl5pPr>
              <a:defRPr sz="1600"/>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10"/>
              </a:buBlip>
            </a:pPr>
            <a:r>
              <a:rPr lang="en-GB"/>
              <a:t>Second level</a:t>
            </a:r>
          </a:p>
          <a:p>
            <a:pPr lvl="2"/>
            <a:r>
              <a:rPr lang="en-GB"/>
              <a:t>Third level</a:t>
            </a:r>
          </a:p>
        </p:txBody>
      </p:sp>
      <p:sp>
        <p:nvSpPr>
          <p:cNvPr id="25" name="Espace réservé du texte 4">
            <a:extLst>
              <a:ext uri="{FF2B5EF4-FFF2-40B4-BE49-F238E27FC236}">
                <a16:creationId xmlns:a16="http://schemas.microsoft.com/office/drawing/2014/main" xmlns="" id="{A6334CC9-1D70-4436-83AA-B17CBD593119}"/>
              </a:ext>
            </a:extLst>
          </p:cNvPr>
          <p:cNvSpPr>
            <a:spLocks noGrp="1"/>
          </p:cNvSpPr>
          <p:nvPr>
            <p:ph type="body" sz="quarter" idx="27" hasCustomPrompt="1"/>
          </p:nvPr>
        </p:nvSpPr>
        <p:spPr>
          <a:xfrm>
            <a:off x="396548" y="1993899"/>
            <a:ext cx="3195009" cy="341633"/>
          </a:xfrm>
          <a:prstGeom prst="rect">
            <a:avLst/>
          </a:prstGeom>
          <a:noFill/>
        </p:spPr>
        <p:txBody>
          <a:bodyPr lIns="72000" rIns="0" anchor="t">
            <a:spAutoFit/>
          </a:bodyPr>
          <a:lstStyle>
            <a:lvl1pPr marL="0" indent="0" algn="l">
              <a:buNone/>
              <a:defRPr b="1" cap="all" baseline="0">
                <a:solidFill>
                  <a:schemeClr val="bg2"/>
                </a:solidFill>
              </a:defRPr>
            </a:lvl1pPr>
          </a:lstStyle>
          <a:p>
            <a:pPr lvl="0"/>
            <a:r>
              <a:rPr lang="en-GB"/>
              <a:t>Title</a:t>
            </a:r>
          </a:p>
        </p:txBody>
      </p:sp>
      <p:sp>
        <p:nvSpPr>
          <p:cNvPr id="26" name="Espace réservé du texte 4">
            <a:extLst>
              <a:ext uri="{FF2B5EF4-FFF2-40B4-BE49-F238E27FC236}">
                <a16:creationId xmlns:a16="http://schemas.microsoft.com/office/drawing/2014/main" xmlns="" id="{20EA07A4-D40F-47BA-8114-083CB3AD118C}"/>
              </a:ext>
            </a:extLst>
          </p:cNvPr>
          <p:cNvSpPr>
            <a:spLocks noGrp="1"/>
          </p:cNvSpPr>
          <p:nvPr>
            <p:ph type="body" sz="quarter" idx="28" hasCustomPrompt="1"/>
          </p:nvPr>
        </p:nvSpPr>
        <p:spPr>
          <a:xfrm>
            <a:off x="4494829" y="1993899"/>
            <a:ext cx="3195009" cy="341633"/>
          </a:xfrm>
          <a:prstGeom prst="rect">
            <a:avLst/>
          </a:prstGeom>
          <a:noFill/>
        </p:spPr>
        <p:txBody>
          <a:bodyPr lIns="72000" rIns="0" anchor="t">
            <a:spAutoFit/>
          </a:bodyPr>
          <a:lstStyle>
            <a:lvl1pPr marL="0" indent="0" algn="l">
              <a:buNone/>
              <a:defRPr b="1" cap="all" baseline="0">
                <a:solidFill>
                  <a:schemeClr val="tx2"/>
                </a:solidFill>
              </a:defRPr>
            </a:lvl1pPr>
          </a:lstStyle>
          <a:p>
            <a:pPr lvl="0"/>
            <a:r>
              <a:rPr lang="en-GB"/>
              <a:t>Title</a:t>
            </a:r>
          </a:p>
        </p:txBody>
      </p:sp>
      <p:sp>
        <p:nvSpPr>
          <p:cNvPr id="27" name="Espace réservé du texte 4">
            <a:extLst>
              <a:ext uri="{FF2B5EF4-FFF2-40B4-BE49-F238E27FC236}">
                <a16:creationId xmlns:a16="http://schemas.microsoft.com/office/drawing/2014/main" xmlns="" id="{B648F2B2-21C5-4074-BA28-735D9BA02091}"/>
              </a:ext>
            </a:extLst>
          </p:cNvPr>
          <p:cNvSpPr>
            <a:spLocks noGrp="1"/>
          </p:cNvSpPr>
          <p:nvPr>
            <p:ph type="body" sz="quarter" idx="29" hasCustomPrompt="1"/>
          </p:nvPr>
        </p:nvSpPr>
        <p:spPr>
          <a:xfrm>
            <a:off x="8593109" y="1993899"/>
            <a:ext cx="3195009" cy="338554"/>
          </a:xfrm>
          <a:prstGeom prst="rect">
            <a:avLst/>
          </a:prstGeom>
          <a:noFill/>
        </p:spPr>
        <p:txBody>
          <a:bodyPr lIns="72000" rIns="0" anchor="t">
            <a:spAutoFit/>
          </a:bodyPr>
          <a:lstStyle>
            <a:lvl1pPr marL="0" indent="0" algn="l">
              <a:buNone/>
              <a:defRPr b="1" cap="all" baseline="0">
                <a:solidFill>
                  <a:schemeClr val="accent3"/>
                </a:solidFill>
              </a:defRPr>
            </a:lvl1pPr>
          </a:lstStyle>
          <a:p>
            <a:pPr lvl="0"/>
            <a:r>
              <a:rPr lang="en-GB"/>
              <a:t>Title</a:t>
            </a:r>
          </a:p>
        </p:txBody>
      </p:sp>
      <p:sp>
        <p:nvSpPr>
          <p:cNvPr id="28" name="Cadre 27">
            <a:extLst>
              <a:ext uri="{FF2B5EF4-FFF2-40B4-BE49-F238E27FC236}">
                <a16:creationId xmlns:a16="http://schemas.microsoft.com/office/drawing/2014/main" xmlns="" id="{9BF4A03B-F37B-4965-80F6-0B709DC7EE39}"/>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Text Placeholder 5">
            <a:extLst>
              <a:ext uri="{FF2B5EF4-FFF2-40B4-BE49-F238E27FC236}">
                <a16:creationId xmlns:a16="http://schemas.microsoft.com/office/drawing/2014/main" xmlns="" id="{D2CE9F02-BCD7-4B24-924F-B7B1C07B7140}"/>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a:t>Subtitle of the slide</a:t>
            </a:r>
          </a:p>
        </p:txBody>
      </p:sp>
    </p:spTree>
    <p:extLst>
      <p:ext uri="{BB962C8B-B14F-4D97-AF65-F5344CB8AC3E}">
        <p14:creationId xmlns:p14="http://schemas.microsoft.com/office/powerpoint/2010/main" val="2840282949"/>
      </p:ext>
    </p:extLst>
  </p:cSld>
  <p:clrMapOvr>
    <a:masterClrMapping/>
  </p:clrMapOvr>
  <p:extLst>
    <p:ext uri="{DCECCB84-F9BA-43D5-87BE-67443E8EF086}">
      <p15:sldGuideLst xmlns:p15="http://schemas.microsoft.com/office/powerpoint/2012/main" xmlns="">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columns with colored titles with divider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xmlns="" id="{7BB89C52-7215-47FB-8975-6A2FFA250370}"/>
              </a:ext>
            </a:extLst>
          </p:cNvPr>
          <p:cNvGraphicFramePr>
            <a:graphicFrameLocks noChangeAspect="1"/>
          </p:cNvGraphicFramePr>
          <p:nvPr userDrawn="1">
            <p:custDataLst>
              <p:tags r:id="rId2"/>
            </p:custDataLst>
            <p:extLst>
              <p:ext uri="{D42A27DB-BD31-4B8C-83A1-F6EECF244321}">
                <p14:modId xmlns:p14="http://schemas.microsoft.com/office/powerpoint/2010/main" val="27047078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422"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xmlns=""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55187B2B-3878-47DA-815E-8BB73EED8EFE}"/>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xmlns="" id="{117D3991-82D5-4923-813E-6007EFC65ED8}"/>
              </a:ext>
            </a:extLst>
          </p:cNvPr>
          <p:cNvSpPr>
            <a:spLocks noGrp="1"/>
          </p:cNvSpPr>
          <p:nvPr>
            <p:ph type="sldNum" sz="quarter" idx="14"/>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4" name="Titre 3">
            <a:extLst>
              <a:ext uri="{FF2B5EF4-FFF2-40B4-BE49-F238E27FC236}">
                <a16:creationId xmlns:a16="http://schemas.microsoft.com/office/drawing/2014/main" xmlns="" id="{286C96D8-5D31-4787-ADE2-CBD1DEDCC029}"/>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14" name="Text Placeholder 8">
            <a:extLst>
              <a:ext uri="{FF2B5EF4-FFF2-40B4-BE49-F238E27FC236}">
                <a16:creationId xmlns:a16="http://schemas.microsoft.com/office/drawing/2014/main" xmlns="" id="{B2E3F45E-E84E-4C33-9A96-378F378EB375}"/>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5" name="Espace réservé du texte 15">
            <a:extLst>
              <a:ext uri="{FF2B5EF4-FFF2-40B4-BE49-F238E27FC236}">
                <a16:creationId xmlns:a16="http://schemas.microsoft.com/office/drawing/2014/main" xmlns="" id="{8AD0E370-DCF9-49CD-9EA7-8B8AC362457E}"/>
              </a:ext>
            </a:extLst>
          </p:cNvPr>
          <p:cNvSpPr>
            <a:spLocks noGrp="1"/>
          </p:cNvSpPr>
          <p:nvPr>
            <p:ph type="body" sz="quarter" idx="24" hasCustomPrompt="1"/>
          </p:nvPr>
        </p:nvSpPr>
        <p:spPr>
          <a:xfrm>
            <a:off x="396180" y="2785487"/>
            <a:ext cx="3195010" cy="1231106"/>
          </a:xfrm>
          <a:prstGeom prst="rect">
            <a:avLst/>
          </a:prstGeo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2" name="Espace réservé du texte 15">
            <a:extLst>
              <a:ext uri="{FF2B5EF4-FFF2-40B4-BE49-F238E27FC236}">
                <a16:creationId xmlns:a16="http://schemas.microsoft.com/office/drawing/2014/main" xmlns="" id="{CEAFF2D8-1A9C-44B0-9198-6142941FCDB5}"/>
              </a:ext>
            </a:extLst>
          </p:cNvPr>
          <p:cNvSpPr>
            <a:spLocks noGrp="1"/>
          </p:cNvSpPr>
          <p:nvPr>
            <p:ph type="body" sz="quarter" idx="25" hasCustomPrompt="1"/>
          </p:nvPr>
        </p:nvSpPr>
        <p:spPr>
          <a:xfrm>
            <a:off x="4494645" y="2785487"/>
            <a:ext cx="3195010" cy="1231106"/>
          </a:xfrm>
          <a:prstGeom prst="rect">
            <a:avLst/>
          </a:prstGeom>
        </p:spPr>
        <p:txBody>
          <a:bodyPr wrap="square"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3" name="Espace réservé du texte 15">
            <a:extLst>
              <a:ext uri="{FF2B5EF4-FFF2-40B4-BE49-F238E27FC236}">
                <a16:creationId xmlns:a16="http://schemas.microsoft.com/office/drawing/2014/main" xmlns="" id="{E3D7F208-6D50-442A-A3BA-61611E5E8672}"/>
              </a:ext>
            </a:extLst>
          </p:cNvPr>
          <p:cNvSpPr>
            <a:spLocks noGrp="1"/>
          </p:cNvSpPr>
          <p:nvPr>
            <p:ph type="body" sz="quarter" idx="26" hasCustomPrompt="1"/>
          </p:nvPr>
        </p:nvSpPr>
        <p:spPr>
          <a:xfrm>
            <a:off x="8593109" y="2785487"/>
            <a:ext cx="3195010" cy="1231106"/>
          </a:xfrm>
          <a:prstGeom prst="rect">
            <a:avLst/>
          </a:prstGeom>
        </p:spPr>
        <p:txBody>
          <a:bodyPr wrap="square"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5" name="Espace réservé du texte 4">
            <a:extLst>
              <a:ext uri="{FF2B5EF4-FFF2-40B4-BE49-F238E27FC236}">
                <a16:creationId xmlns:a16="http://schemas.microsoft.com/office/drawing/2014/main" xmlns="" id="{E8F2F6B4-2140-44C5-A120-32F8342665FE}"/>
              </a:ext>
            </a:extLst>
          </p:cNvPr>
          <p:cNvSpPr>
            <a:spLocks noGrp="1"/>
          </p:cNvSpPr>
          <p:nvPr>
            <p:ph type="body" sz="quarter" idx="27" hasCustomPrompt="1"/>
          </p:nvPr>
        </p:nvSpPr>
        <p:spPr>
          <a:xfrm>
            <a:off x="396548" y="1993899"/>
            <a:ext cx="3195009" cy="341633"/>
          </a:xfrm>
          <a:prstGeom prst="rect">
            <a:avLst/>
          </a:prstGeom>
          <a:noFill/>
        </p:spPr>
        <p:txBody>
          <a:bodyPr lIns="72000" rIns="0" anchor="t">
            <a:spAutoFit/>
          </a:bodyPr>
          <a:lstStyle>
            <a:lvl1pPr marL="0" indent="0" algn="l">
              <a:buNone/>
              <a:defRPr b="1" cap="all" baseline="0">
                <a:solidFill>
                  <a:schemeClr val="bg2"/>
                </a:solidFill>
              </a:defRPr>
            </a:lvl1pPr>
          </a:lstStyle>
          <a:p>
            <a:pPr lvl="0"/>
            <a:r>
              <a:rPr lang="en-GB"/>
              <a:t>Title</a:t>
            </a:r>
          </a:p>
        </p:txBody>
      </p:sp>
      <p:sp>
        <p:nvSpPr>
          <p:cNvPr id="26" name="Espace réservé du texte 4">
            <a:extLst>
              <a:ext uri="{FF2B5EF4-FFF2-40B4-BE49-F238E27FC236}">
                <a16:creationId xmlns:a16="http://schemas.microsoft.com/office/drawing/2014/main" xmlns="" id="{1CF7206F-481C-4380-B8D3-416C8CFAAA34}"/>
              </a:ext>
            </a:extLst>
          </p:cNvPr>
          <p:cNvSpPr>
            <a:spLocks noGrp="1"/>
          </p:cNvSpPr>
          <p:nvPr>
            <p:ph type="body" sz="quarter" idx="28" hasCustomPrompt="1"/>
          </p:nvPr>
        </p:nvSpPr>
        <p:spPr>
          <a:xfrm>
            <a:off x="4494829" y="1993899"/>
            <a:ext cx="3195009" cy="341633"/>
          </a:xfrm>
          <a:prstGeom prst="rect">
            <a:avLst/>
          </a:prstGeom>
          <a:noFill/>
        </p:spPr>
        <p:txBody>
          <a:bodyPr lIns="72000" rIns="0" anchor="t">
            <a:spAutoFit/>
          </a:bodyPr>
          <a:lstStyle>
            <a:lvl1pPr marL="0" indent="0" algn="l">
              <a:buNone/>
              <a:defRPr b="1" cap="all" baseline="0">
                <a:solidFill>
                  <a:schemeClr val="tx2"/>
                </a:solidFill>
              </a:defRPr>
            </a:lvl1pPr>
          </a:lstStyle>
          <a:p>
            <a:pPr lvl="0"/>
            <a:r>
              <a:rPr lang="en-GB"/>
              <a:t>Title</a:t>
            </a:r>
          </a:p>
        </p:txBody>
      </p:sp>
      <p:sp>
        <p:nvSpPr>
          <p:cNvPr id="27" name="Espace réservé du texte 4">
            <a:extLst>
              <a:ext uri="{FF2B5EF4-FFF2-40B4-BE49-F238E27FC236}">
                <a16:creationId xmlns:a16="http://schemas.microsoft.com/office/drawing/2014/main" xmlns="" id="{A48E232D-A901-4275-8D27-BF6BBBAB33F1}"/>
              </a:ext>
            </a:extLst>
          </p:cNvPr>
          <p:cNvSpPr>
            <a:spLocks noGrp="1"/>
          </p:cNvSpPr>
          <p:nvPr>
            <p:ph type="body" sz="quarter" idx="29" hasCustomPrompt="1"/>
          </p:nvPr>
        </p:nvSpPr>
        <p:spPr>
          <a:xfrm>
            <a:off x="8593109" y="1993899"/>
            <a:ext cx="3195009" cy="338554"/>
          </a:xfrm>
          <a:prstGeom prst="rect">
            <a:avLst/>
          </a:prstGeom>
          <a:noFill/>
        </p:spPr>
        <p:txBody>
          <a:bodyPr lIns="72000" rIns="0" anchor="t">
            <a:spAutoFit/>
          </a:bodyPr>
          <a:lstStyle>
            <a:lvl1pPr marL="0" indent="0" algn="l">
              <a:buNone/>
              <a:defRPr b="1" cap="all" baseline="0">
                <a:solidFill>
                  <a:schemeClr val="accent4"/>
                </a:solidFill>
              </a:defRPr>
            </a:lvl1pPr>
          </a:lstStyle>
          <a:p>
            <a:pPr lvl="0"/>
            <a:r>
              <a:rPr lang="en-GB"/>
              <a:t>Title</a:t>
            </a:r>
          </a:p>
        </p:txBody>
      </p:sp>
      <p:cxnSp>
        <p:nvCxnSpPr>
          <p:cNvPr id="28" name="Straight Connector 35">
            <a:extLst>
              <a:ext uri="{FF2B5EF4-FFF2-40B4-BE49-F238E27FC236}">
                <a16:creationId xmlns:a16="http://schemas.microsoft.com/office/drawing/2014/main" xmlns="" id="{24D521F1-2193-411F-B113-AC0566A258B2}"/>
              </a:ext>
            </a:extLst>
          </p:cNvPr>
          <p:cNvCxnSpPr>
            <a:cxnSpLocks/>
          </p:cNvCxnSpPr>
          <p:nvPr userDrawn="1"/>
        </p:nvCxnSpPr>
        <p:spPr>
          <a:xfrm flipV="1">
            <a:off x="4042917"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Straight Connector 35">
            <a:extLst>
              <a:ext uri="{FF2B5EF4-FFF2-40B4-BE49-F238E27FC236}">
                <a16:creationId xmlns:a16="http://schemas.microsoft.com/office/drawing/2014/main" xmlns="" id="{39E588EC-DE9F-4E69-916F-F600E764120E}"/>
              </a:ext>
            </a:extLst>
          </p:cNvPr>
          <p:cNvCxnSpPr>
            <a:cxnSpLocks/>
          </p:cNvCxnSpPr>
          <p:nvPr userDrawn="1"/>
        </p:nvCxnSpPr>
        <p:spPr>
          <a:xfrm flipV="1">
            <a:off x="8141382"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0" name="Cadre 29">
            <a:extLst>
              <a:ext uri="{FF2B5EF4-FFF2-40B4-BE49-F238E27FC236}">
                <a16:creationId xmlns:a16="http://schemas.microsoft.com/office/drawing/2014/main" xmlns="" id="{17776A7A-21BE-4E7C-926D-B32D9BB305B6}"/>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 Placeholder 5">
            <a:extLst>
              <a:ext uri="{FF2B5EF4-FFF2-40B4-BE49-F238E27FC236}">
                <a16:creationId xmlns:a16="http://schemas.microsoft.com/office/drawing/2014/main" xmlns="" id="{9F4F281A-BD74-4612-89BC-D9281EBD4F9F}"/>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a:t>Subtitle of the slide</a:t>
            </a:r>
          </a:p>
        </p:txBody>
      </p:sp>
    </p:spTree>
    <p:extLst>
      <p:ext uri="{BB962C8B-B14F-4D97-AF65-F5344CB8AC3E}">
        <p14:creationId xmlns:p14="http://schemas.microsoft.com/office/powerpoint/2010/main" val="724915873"/>
      </p:ext>
    </p:extLst>
  </p:cSld>
  <p:clrMapOvr>
    <a:masterClrMapping/>
  </p:clrMapOvr>
  <p:extLst>
    <p:ext uri="{DCECCB84-F9BA-43D5-87BE-67443E8EF086}">
      <p15:sldGuideLst xmlns:p15="http://schemas.microsoft.com/office/powerpoint/2012/main" xmlns="">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_2">
    <p:bg>
      <p:bgPr>
        <a:solidFill>
          <a:schemeClr val="bg1"/>
        </a:solidFill>
        <a:effectLst/>
      </p:bgPr>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xmlns="" id="{56B4929C-8011-4179-8CDE-3FB8CD201206}"/>
              </a:ext>
            </a:extLst>
          </p:cNvPr>
          <p:cNvGraphicFramePr>
            <a:graphicFrameLocks noChangeAspect="1"/>
          </p:cNvGraphicFramePr>
          <p:nvPr userDrawn="1">
            <p:custDataLst>
              <p:tags r:id="rId2"/>
            </p:custDataLst>
            <p:extLst>
              <p:ext uri="{D42A27DB-BD31-4B8C-83A1-F6EECF244321}">
                <p14:modId xmlns:p14="http://schemas.microsoft.com/office/powerpoint/2010/main" val="30607521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4" name="Diapositive think-cell" r:id="rId5" imgW="532" imgH="530" progId="TCLayout.ActiveDocument.1">
                  <p:embed/>
                </p:oleObj>
              </mc:Choice>
              <mc:Fallback>
                <p:oleObj name="Diapositive think-cell" r:id="rId5" imgW="532" imgH="530" progId="TCLayout.ActiveDocument.1">
                  <p:embed/>
                  <p:pic>
                    <p:nvPicPr>
                      <p:cNvPr id="7" name="Objet 6" hidden="1">
                        <a:extLst>
                          <a:ext uri="{FF2B5EF4-FFF2-40B4-BE49-F238E27FC236}">
                            <a16:creationId xmlns:a16="http://schemas.microsoft.com/office/drawing/2014/main" xmlns="" id="{56B4929C-8011-4179-8CDE-3FB8CD2012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xmlns="" id="{070C4FA2-C5EC-49E1-8C35-04867997158C}"/>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3" name="Espace réservé du texte 2">
            <a:extLst>
              <a:ext uri="{FF2B5EF4-FFF2-40B4-BE49-F238E27FC236}">
                <a16:creationId xmlns:a16="http://schemas.microsoft.com/office/drawing/2014/main" xmlns="" id="{35825EF1-A063-4BA8-A114-9FEFB36C88BB}"/>
              </a:ext>
            </a:extLst>
          </p:cNvPr>
          <p:cNvSpPr>
            <a:spLocks noGrp="1"/>
          </p:cNvSpPr>
          <p:nvPr>
            <p:ph type="body" idx="1" hasCustomPrompt="1"/>
          </p:nvPr>
        </p:nvSpPr>
        <p:spPr>
          <a:xfrm>
            <a:off x="459207" y="2816932"/>
            <a:ext cx="7551996" cy="461665"/>
          </a:xfrm>
          <a:prstGeom prst="rect">
            <a:avLst/>
          </a:prstGeom>
        </p:spPr>
        <p:txBody>
          <a:bodyPr lIns="108000" rIns="180000">
            <a:spAutoFit/>
          </a:bodyPr>
          <a:lstStyle>
            <a:lvl1pPr marL="0" indent="0">
              <a:buNone/>
              <a:defRPr sz="24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of the chapter</a:t>
            </a:r>
          </a:p>
        </p:txBody>
      </p:sp>
      <p:sp>
        <p:nvSpPr>
          <p:cNvPr id="12" name="Text Placeholder 11">
            <a:extLst>
              <a:ext uri="{FF2B5EF4-FFF2-40B4-BE49-F238E27FC236}">
                <a16:creationId xmlns:a16="http://schemas.microsoft.com/office/drawing/2014/main" xmlns=""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blipFill>
                  <a:blip r:embed="rId7"/>
                  <a:stretch>
                    <a:fillRect/>
                  </a:stretch>
                </a:blipFill>
              </a:defRPr>
            </a:lvl1pPr>
          </a:lstStyle>
          <a:p>
            <a:pPr lvl="0"/>
            <a:r>
              <a:rPr lang="en-GB"/>
              <a:t>0</a:t>
            </a:r>
          </a:p>
        </p:txBody>
      </p:sp>
      <p:sp>
        <p:nvSpPr>
          <p:cNvPr id="11" name="Title 1">
            <a:extLst>
              <a:ext uri="{FF2B5EF4-FFF2-40B4-BE49-F238E27FC236}">
                <a16:creationId xmlns:a16="http://schemas.microsoft.com/office/drawing/2014/main" xmlns="" id="{6C15C0FE-1109-48F3-B89A-6248AC1CCB74}"/>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2"/>
                </a:solidFill>
                <a:latin typeface="+mj-lt"/>
              </a:defRPr>
            </a:lvl1pPr>
          </a:lstStyle>
          <a:p>
            <a:r>
              <a:rPr lang="en-GB"/>
              <a:t>Title of the chapter</a:t>
            </a:r>
          </a:p>
        </p:txBody>
      </p:sp>
      <p:sp>
        <p:nvSpPr>
          <p:cNvPr id="2" name="Espace réservé du numéro de diapositive 1">
            <a:extLst>
              <a:ext uri="{FF2B5EF4-FFF2-40B4-BE49-F238E27FC236}">
                <a16:creationId xmlns:a16="http://schemas.microsoft.com/office/drawing/2014/main" xmlns="" id="{CC92D6CF-FE8C-42F7-BBBC-FC11531533BE}"/>
              </a:ext>
            </a:extLst>
          </p:cNvPr>
          <p:cNvSpPr>
            <a:spLocks noGrp="1"/>
          </p:cNvSpPr>
          <p:nvPr>
            <p:ph type="sldNum" sz="quarter" idx="14"/>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8" name="Cadre 7">
            <a:extLst>
              <a:ext uri="{FF2B5EF4-FFF2-40B4-BE49-F238E27FC236}">
                <a16:creationId xmlns:a16="http://schemas.microsoft.com/office/drawing/2014/main" xmlns="" id="{A42C5E95-BCE9-407E-AE64-73EA646B2B4F}"/>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986623524"/>
      </p:ext>
    </p:extLst>
  </p:cSld>
  <p:clrMapOvr>
    <a:masterClrMapping/>
  </p:clrMapOvr>
  <p:extLst>
    <p:ext uri="{DCECCB84-F9BA-43D5-87BE-67443E8EF086}">
      <p15:sldGuideLst xmlns:p15="http://schemas.microsoft.com/office/powerpoint/2012/main" xmlns="">
        <p15:guide id="1" pos="288" userDrawn="1">
          <p15:clr>
            <a:srgbClr val="F26B43"/>
          </p15:clr>
        </p15:guide>
        <p15:guide id="2" pos="360" userDrawn="1">
          <p15:clr>
            <a:srgbClr val="A4A3A4"/>
          </p15:clr>
        </p15:guide>
        <p15:guide id="3" orient="horz" pos="3906" userDrawn="1">
          <p15:clr>
            <a:srgbClr val="F26B43"/>
          </p15:clr>
        </p15:guide>
        <p15:guide id="4" orient="horz" pos="4156" userDrawn="1">
          <p15:clr>
            <a:srgbClr val="F26B43"/>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columns with colored titles [V2] with divider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xmlns="" id="{7BB89C52-7215-47FB-8975-6A2FFA250370}"/>
              </a:ext>
            </a:extLst>
          </p:cNvPr>
          <p:cNvGraphicFramePr>
            <a:graphicFrameLocks noChangeAspect="1"/>
          </p:cNvGraphicFramePr>
          <p:nvPr userDrawn="1">
            <p:custDataLst>
              <p:tags r:id="rId2"/>
            </p:custDataLst>
            <p:extLst>
              <p:ext uri="{D42A27DB-BD31-4B8C-83A1-F6EECF244321}">
                <p14:modId xmlns:p14="http://schemas.microsoft.com/office/powerpoint/2010/main" val="154980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46"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xmlns=""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55187B2B-3878-47DA-815E-8BB73EED8EFE}"/>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xmlns="" id="{117D3991-82D5-4923-813E-6007EFC65ED8}"/>
              </a:ext>
            </a:extLst>
          </p:cNvPr>
          <p:cNvSpPr>
            <a:spLocks noGrp="1"/>
          </p:cNvSpPr>
          <p:nvPr>
            <p:ph type="sldNum" sz="quarter" idx="14"/>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4" name="Titre 3">
            <a:extLst>
              <a:ext uri="{FF2B5EF4-FFF2-40B4-BE49-F238E27FC236}">
                <a16:creationId xmlns:a16="http://schemas.microsoft.com/office/drawing/2014/main" xmlns="" id="{286C96D8-5D31-4787-ADE2-CBD1DEDCC029}"/>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14" name="Text Placeholder 8">
            <a:extLst>
              <a:ext uri="{FF2B5EF4-FFF2-40B4-BE49-F238E27FC236}">
                <a16:creationId xmlns:a16="http://schemas.microsoft.com/office/drawing/2014/main" xmlns="" id="{C74B90A9-86C7-4CA7-AC86-9B7C03D23119}"/>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5" name="Espace réservé du texte 15">
            <a:extLst>
              <a:ext uri="{FF2B5EF4-FFF2-40B4-BE49-F238E27FC236}">
                <a16:creationId xmlns:a16="http://schemas.microsoft.com/office/drawing/2014/main" xmlns="" id="{B3E82CFB-97D6-45D7-BADA-9AB9D04832F0}"/>
              </a:ext>
            </a:extLst>
          </p:cNvPr>
          <p:cNvSpPr>
            <a:spLocks noGrp="1"/>
          </p:cNvSpPr>
          <p:nvPr>
            <p:ph type="body" sz="quarter" idx="24" hasCustomPrompt="1"/>
          </p:nvPr>
        </p:nvSpPr>
        <p:spPr>
          <a:xfrm>
            <a:off x="396180" y="2785487"/>
            <a:ext cx="3195010" cy="1231106"/>
          </a:xfrm>
          <a:prstGeom prst="rect">
            <a:avLst/>
          </a:prstGeo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2" name="Espace réservé du texte 15">
            <a:extLst>
              <a:ext uri="{FF2B5EF4-FFF2-40B4-BE49-F238E27FC236}">
                <a16:creationId xmlns:a16="http://schemas.microsoft.com/office/drawing/2014/main" xmlns="" id="{BFDAFBE7-77A0-416D-9494-5416435885C0}"/>
              </a:ext>
            </a:extLst>
          </p:cNvPr>
          <p:cNvSpPr>
            <a:spLocks noGrp="1"/>
          </p:cNvSpPr>
          <p:nvPr>
            <p:ph type="body" sz="quarter" idx="25" hasCustomPrompt="1"/>
          </p:nvPr>
        </p:nvSpPr>
        <p:spPr>
          <a:xfrm>
            <a:off x="4494645" y="2785487"/>
            <a:ext cx="3195010" cy="1231106"/>
          </a:xfrm>
          <a:prstGeom prst="rect">
            <a:avLst/>
          </a:prstGeom>
        </p:spPr>
        <p:txBody>
          <a:bodyPr wrap="square"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23" name="Espace réservé du texte 15">
            <a:extLst>
              <a:ext uri="{FF2B5EF4-FFF2-40B4-BE49-F238E27FC236}">
                <a16:creationId xmlns:a16="http://schemas.microsoft.com/office/drawing/2014/main" xmlns="" id="{44582077-3607-4624-94EF-42536719D7FF}"/>
              </a:ext>
            </a:extLst>
          </p:cNvPr>
          <p:cNvSpPr>
            <a:spLocks noGrp="1"/>
          </p:cNvSpPr>
          <p:nvPr>
            <p:ph type="body" sz="quarter" idx="26" hasCustomPrompt="1"/>
          </p:nvPr>
        </p:nvSpPr>
        <p:spPr>
          <a:xfrm>
            <a:off x="8593109" y="2785487"/>
            <a:ext cx="3195010" cy="1231106"/>
          </a:xfrm>
          <a:prstGeom prst="rect">
            <a:avLst/>
          </a:prstGeom>
        </p:spPr>
        <p:txBody>
          <a:bodyPr wrap="square" lIns="0" rIns="0">
            <a:spAutoFit/>
          </a:bodyPr>
          <a:lstStyle>
            <a:lvl1pPr>
              <a:defRPr sz="1600"/>
            </a:lvl1pPr>
            <a:lvl2pPr marL="447675" indent="-314325">
              <a:buFontTx/>
              <a:buBlip>
                <a:blip r:embed="rId9"/>
              </a:buBlip>
              <a:defRPr lang="en-GB" sz="1600" kern="1200" dirty="0">
                <a:solidFill>
                  <a:schemeClr val="tx1"/>
                </a:solidFill>
                <a:latin typeface="+mn-lt"/>
                <a:ea typeface="+mn-ea"/>
                <a:cs typeface="+mn-cs"/>
              </a:defRPr>
            </a:lvl2pPr>
            <a:lvl3pPr>
              <a:defRPr sz="1400"/>
            </a:lvl3pPr>
            <a:lvl4pPr>
              <a:defRPr sz="1600"/>
            </a:lvl4pPr>
            <a:lvl5pPr>
              <a:defRPr sz="1600"/>
            </a:lvl5pPr>
          </a:lstStyle>
          <a:p>
            <a:pPr lvl="0"/>
            <a:r>
              <a:rPr lang="en-GB"/>
              <a:t>Click to change the text styles on the slide master</a:t>
            </a:r>
          </a:p>
          <a:p>
            <a:pPr marL="447675" lvl="1" indent="-314325" algn="l" defTabSz="914400" rtl="0" eaLnBrk="1" latinLnBrk="0" hangingPunct="1">
              <a:lnSpc>
                <a:spcPct val="100000"/>
              </a:lnSpc>
              <a:spcBef>
                <a:spcPts val="600"/>
              </a:spcBef>
              <a:buSzPct val="80000"/>
              <a:buFontTx/>
              <a:buBlip>
                <a:blip r:embed="rId10"/>
              </a:buBlip>
            </a:pPr>
            <a:r>
              <a:rPr lang="en-GB"/>
              <a:t>Second level</a:t>
            </a:r>
          </a:p>
          <a:p>
            <a:pPr lvl="2"/>
            <a:r>
              <a:rPr lang="en-GB"/>
              <a:t>Third level</a:t>
            </a:r>
          </a:p>
        </p:txBody>
      </p:sp>
      <p:sp>
        <p:nvSpPr>
          <p:cNvPr id="25" name="Espace réservé du texte 4">
            <a:extLst>
              <a:ext uri="{FF2B5EF4-FFF2-40B4-BE49-F238E27FC236}">
                <a16:creationId xmlns:a16="http://schemas.microsoft.com/office/drawing/2014/main" xmlns="" id="{D0D64E5F-2B42-446B-9608-5610CA2AC369}"/>
              </a:ext>
            </a:extLst>
          </p:cNvPr>
          <p:cNvSpPr>
            <a:spLocks noGrp="1"/>
          </p:cNvSpPr>
          <p:nvPr>
            <p:ph type="body" sz="quarter" idx="27" hasCustomPrompt="1"/>
          </p:nvPr>
        </p:nvSpPr>
        <p:spPr>
          <a:xfrm>
            <a:off x="396548" y="1993899"/>
            <a:ext cx="3195009" cy="341633"/>
          </a:xfrm>
          <a:prstGeom prst="rect">
            <a:avLst/>
          </a:prstGeom>
          <a:noFill/>
        </p:spPr>
        <p:txBody>
          <a:bodyPr lIns="72000" rIns="0" anchor="t">
            <a:spAutoFit/>
          </a:bodyPr>
          <a:lstStyle>
            <a:lvl1pPr marL="0" indent="0" algn="l">
              <a:buNone/>
              <a:defRPr b="1" cap="all" baseline="0">
                <a:solidFill>
                  <a:schemeClr val="bg2"/>
                </a:solidFill>
              </a:defRPr>
            </a:lvl1pPr>
          </a:lstStyle>
          <a:p>
            <a:pPr lvl="0"/>
            <a:r>
              <a:rPr lang="en-GB"/>
              <a:t>Title</a:t>
            </a:r>
          </a:p>
        </p:txBody>
      </p:sp>
      <p:sp>
        <p:nvSpPr>
          <p:cNvPr id="26" name="Espace réservé du texte 4">
            <a:extLst>
              <a:ext uri="{FF2B5EF4-FFF2-40B4-BE49-F238E27FC236}">
                <a16:creationId xmlns:a16="http://schemas.microsoft.com/office/drawing/2014/main" xmlns="" id="{4FDFF29E-822C-437E-B6C9-C13E38631E2B}"/>
              </a:ext>
            </a:extLst>
          </p:cNvPr>
          <p:cNvSpPr>
            <a:spLocks noGrp="1"/>
          </p:cNvSpPr>
          <p:nvPr>
            <p:ph type="body" sz="quarter" idx="28" hasCustomPrompt="1"/>
          </p:nvPr>
        </p:nvSpPr>
        <p:spPr>
          <a:xfrm>
            <a:off x="4494829" y="1993899"/>
            <a:ext cx="3195009" cy="341633"/>
          </a:xfrm>
          <a:prstGeom prst="rect">
            <a:avLst/>
          </a:prstGeom>
          <a:noFill/>
        </p:spPr>
        <p:txBody>
          <a:bodyPr lIns="72000" rIns="0" anchor="t">
            <a:spAutoFit/>
          </a:bodyPr>
          <a:lstStyle>
            <a:lvl1pPr marL="0" indent="0" algn="l">
              <a:buNone/>
              <a:defRPr b="1" cap="all" baseline="0">
                <a:solidFill>
                  <a:schemeClr val="tx2"/>
                </a:solidFill>
              </a:defRPr>
            </a:lvl1pPr>
          </a:lstStyle>
          <a:p>
            <a:pPr lvl="0"/>
            <a:r>
              <a:rPr lang="en-GB"/>
              <a:t>Title</a:t>
            </a:r>
          </a:p>
        </p:txBody>
      </p:sp>
      <p:sp>
        <p:nvSpPr>
          <p:cNvPr id="27" name="Espace réservé du texte 4">
            <a:extLst>
              <a:ext uri="{FF2B5EF4-FFF2-40B4-BE49-F238E27FC236}">
                <a16:creationId xmlns:a16="http://schemas.microsoft.com/office/drawing/2014/main" xmlns="" id="{99E1DAEB-5F78-44FD-A2AD-EF997D472DA3}"/>
              </a:ext>
            </a:extLst>
          </p:cNvPr>
          <p:cNvSpPr>
            <a:spLocks noGrp="1"/>
          </p:cNvSpPr>
          <p:nvPr>
            <p:ph type="body" sz="quarter" idx="29" hasCustomPrompt="1"/>
          </p:nvPr>
        </p:nvSpPr>
        <p:spPr>
          <a:xfrm>
            <a:off x="8593109" y="1993899"/>
            <a:ext cx="3195009" cy="338554"/>
          </a:xfrm>
          <a:prstGeom prst="rect">
            <a:avLst/>
          </a:prstGeom>
          <a:noFill/>
        </p:spPr>
        <p:txBody>
          <a:bodyPr lIns="72000" rIns="0" anchor="t">
            <a:spAutoFit/>
          </a:bodyPr>
          <a:lstStyle>
            <a:lvl1pPr marL="0" indent="0" algn="l">
              <a:buNone/>
              <a:defRPr b="1" cap="all" baseline="0">
                <a:solidFill>
                  <a:schemeClr val="accent3"/>
                </a:solidFill>
              </a:defRPr>
            </a:lvl1pPr>
          </a:lstStyle>
          <a:p>
            <a:pPr lvl="0"/>
            <a:r>
              <a:rPr lang="en-GB"/>
              <a:t>Title</a:t>
            </a:r>
          </a:p>
        </p:txBody>
      </p:sp>
      <p:cxnSp>
        <p:nvCxnSpPr>
          <p:cNvPr id="28" name="Straight Connector 35">
            <a:extLst>
              <a:ext uri="{FF2B5EF4-FFF2-40B4-BE49-F238E27FC236}">
                <a16:creationId xmlns:a16="http://schemas.microsoft.com/office/drawing/2014/main" xmlns="" id="{2C504288-9A20-4118-B47D-A6EBD7BD1D88}"/>
              </a:ext>
            </a:extLst>
          </p:cNvPr>
          <p:cNvCxnSpPr>
            <a:cxnSpLocks/>
          </p:cNvCxnSpPr>
          <p:nvPr userDrawn="1"/>
        </p:nvCxnSpPr>
        <p:spPr>
          <a:xfrm flipV="1">
            <a:off x="4042917"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Straight Connector 35">
            <a:extLst>
              <a:ext uri="{FF2B5EF4-FFF2-40B4-BE49-F238E27FC236}">
                <a16:creationId xmlns:a16="http://schemas.microsoft.com/office/drawing/2014/main" xmlns="" id="{EC5596AD-B23F-45D5-9FA4-416451B248FA}"/>
              </a:ext>
            </a:extLst>
          </p:cNvPr>
          <p:cNvCxnSpPr>
            <a:cxnSpLocks/>
          </p:cNvCxnSpPr>
          <p:nvPr userDrawn="1"/>
        </p:nvCxnSpPr>
        <p:spPr>
          <a:xfrm flipV="1">
            <a:off x="8141382"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0" name="Cadre 29">
            <a:extLst>
              <a:ext uri="{FF2B5EF4-FFF2-40B4-BE49-F238E27FC236}">
                <a16:creationId xmlns:a16="http://schemas.microsoft.com/office/drawing/2014/main" xmlns="" id="{A6BA8172-CD31-447B-879F-F7CC9AAA8828}"/>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Text Placeholder 5">
            <a:extLst>
              <a:ext uri="{FF2B5EF4-FFF2-40B4-BE49-F238E27FC236}">
                <a16:creationId xmlns:a16="http://schemas.microsoft.com/office/drawing/2014/main" xmlns="" id="{E5B0CA00-40D4-4B05-A9FA-A23D2489FFC8}"/>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a:t>Subtitle of the slide</a:t>
            </a:r>
          </a:p>
        </p:txBody>
      </p:sp>
    </p:spTree>
    <p:extLst>
      <p:ext uri="{BB962C8B-B14F-4D97-AF65-F5344CB8AC3E}">
        <p14:creationId xmlns:p14="http://schemas.microsoft.com/office/powerpoint/2010/main" val="416221159"/>
      </p:ext>
    </p:extLst>
  </p:cSld>
  <p:clrMapOvr>
    <a:masterClrMapping/>
  </p:clrMapOvr>
  <p:extLst>
    <p:ext uri="{DCECCB84-F9BA-43D5-87BE-67443E8EF086}">
      <p15:sldGuideLst xmlns:p15="http://schemas.microsoft.com/office/powerpoint/2012/main" xmlns="">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columns with colored box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xmlns="" id="{7BB89C52-7215-47FB-8975-6A2FFA250370}"/>
              </a:ext>
            </a:extLst>
          </p:cNvPr>
          <p:cNvGraphicFramePr>
            <a:graphicFrameLocks noChangeAspect="1"/>
          </p:cNvGraphicFramePr>
          <p:nvPr userDrawn="1">
            <p:custDataLst>
              <p:tags r:id="rId2"/>
            </p:custDataLst>
            <p:extLst>
              <p:ext uri="{D42A27DB-BD31-4B8C-83A1-F6EECF244321}">
                <p14:modId xmlns:p14="http://schemas.microsoft.com/office/powerpoint/2010/main" val="32449924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470"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xmlns=""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55187B2B-3878-47DA-815E-8BB73EED8EFE}"/>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xmlns="" id="{117D3991-82D5-4923-813E-6007EFC65ED8}"/>
              </a:ext>
            </a:extLst>
          </p:cNvPr>
          <p:cNvSpPr>
            <a:spLocks noGrp="1"/>
          </p:cNvSpPr>
          <p:nvPr>
            <p:ph type="sldNum" sz="quarter" idx="14"/>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5" name="Espace réservé du texte 4">
            <a:extLst>
              <a:ext uri="{FF2B5EF4-FFF2-40B4-BE49-F238E27FC236}">
                <a16:creationId xmlns:a16="http://schemas.microsoft.com/office/drawing/2014/main" xmlns="" id="{F29F32CF-ADE9-4D3D-9458-4DBEF9BE018B}"/>
              </a:ext>
            </a:extLst>
          </p:cNvPr>
          <p:cNvSpPr>
            <a:spLocks noGrp="1"/>
          </p:cNvSpPr>
          <p:nvPr>
            <p:ph type="body" sz="quarter" idx="20" hasCustomPrompt="1"/>
          </p:nvPr>
        </p:nvSpPr>
        <p:spPr>
          <a:xfrm>
            <a:off x="486256" y="1993900"/>
            <a:ext cx="2378846" cy="369332"/>
          </a:xfrm>
          <a:prstGeom prst="rect">
            <a:avLst/>
          </a:prstGeom>
          <a:solidFill>
            <a:schemeClr val="bg2"/>
          </a:solidFill>
        </p:spPr>
        <p:txBody>
          <a:bodyPr lIns="0" rIns="0" anchor="t">
            <a:spAutoFit/>
          </a:bodyPr>
          <a:lstStyle>
            <a:lvl1pPr marL="0" indent="0" algn="ctr">
              <a:buNone/>
              <a:defRPr b="1" cap="all" baseline="0">
                <a:solidFill>
                  <a:schemeClr val="bg1"/>
                </a:solidFill>
              </a:defRPr>
            </a:lvl1pPr>
          </a:lstStyle>
          <a:p>
            <a:pPr lvl="0"/>
            <a:r>
              <a:rPr lang="en-GB"/>
              <a:t>Title</a:t>
            </a:r>
          </a:p>
        </p:txBody>
      </p:sp>
      <p:sp>
        <p:nvSpPr>
          <p:cNvPr id="13" name="Espace réservé du texte 4">
            <a:extLst>
              <a:ext uri="{FF2B5EF4-FFF2-40B4-BE49-F238E27FC236}">
                <a16:creationId xmlns:a16="http://schemas.microsoft.com/office/drawing/2014/main" xmlns="" id="{8F949CB4-ADF1-411D-B5B0-474DDF2975F4}"/>
              </a:ext>
            </a:extLst>
          </p:cNvPr>
          <p:cNvSpPr>
            <a:spLocks noGrp="1"/>
          </p:cNvSpPr>
          <p:nvPr>
            <p:ph type="body" sz="quarter" idx="21" hasCustomPrompt="1"/>
          </p:nvPr>
        </p:nvSpPr>
        <p:spPr>
          <a:xfrm>
            <a:off x="3401232" y="1993900"/>
            <a:ext cx="2378846" cy="369332"/>
          </a:xfrm>
          <a:prstGeom prst="rect">
            <a:avLst/>
          </a:prstGeom>
          <a:solidFill>
            <a:schemeClr val="tx2"/>
          </a:solidFill>
        </p:spPr>
        <p:txBody>
          <a:bodyPr lIns="0" rIns="0" anchor="t">
            <a:spAutoFit/>
          </a:bodyPr>
          <a:lstStyle>
            <a:lvl1pPr marL="0" indent="0" algn="ctr">
              <a:buNone/>
              <a:defRPr b="1" cap="all" baseline="0">
                <a:solidFill>
                  <a:schemeClr val="bg1"/>
                </a:solidFill>
              </a:defRPr>
            </a:lvl1pPr>
          </a:lstStyle>
          <a:p>
            <a:pPr lvl="0"/>
            <a:r>
              <a:rPr lang="en-GB"/>
              <a:t>Title</a:t>
            </a:r>
          </a:p>
        </p:txBody>
      </p:sp>
      <p:sp>
        <p:nvSpPr>
          <p:cNvPr id="14" name="Espace réservé du texte 4">
            <a:extLst>
              <a:ext uri="{FF2B5EF4-FFF2-40B4-BE49-F238E27FC236}">
                <a16:creationId xmlns:a16="http://schemas.microsoft.com/office/drawing/2014/main" xmlns="" id="{F575F9CB-6641-4AA5-BBBF-DCB5E35A79B3}"/>
              </a:ext>
            </a:extLst>
          </p:cNvPr>
          <p:cNvSpPr>
            <a:spLocks noGrp="1"/>
          </p:cNvSpPr>
          <p:nvPr>
            <p:ph type="body" sz="quarter" idx="22" hasCustomPrompt="1"/>
          </p:nvPr>
        </p:nvSpPr>
        <p:spPr>
          <a:xfrm>
            <a:off x="6316208" y="1993900"/>
            <a:ext cx="2378846" cy="369332"/>
          </a:xfrm>
          <a:prstGeom prst="rect">
            <a:avLst/>
          </a:prstGeom>
          <a:solidFill>
            <a:schemeClr val="accent4"/>
          </a:solidFill>
        </p:spPr>
        <p:txBody>
          <a:bodyPr lIns="0" rIns="0" anchor="t">
            <a:spAutoFit/>
          </a:bodyPr>
          <a:lstStyle>
            <a:lvl1pPr marL="0" indent="0" algn="ctr">
              <a:buNone/>
              <a:defRPr b="1" cap="all" baseline="0">
                <a:solidFill>
                  <a:schemeClr val="bg1"/>
                </a:solidFill>
              </a:defRPr>
            </a:lvl1pPr>
          </a:lstStyle>
          <a:p>
            <a:pPr lvl="0"/>
            <a:r>
              <a:rPr lang="en-GB"/>
              <a:t>Title</a:t>
            </a:r>
          </a:p>
        </p:txBody>
      </p:sp>
      <p:sp>
        <p:nvSpPr>
          <p:cNvPr id="15" name="Espace réservé du texte 4">
            <a:extLst>
              <a:ext uri="{FF2B5EF4-FFF2-40B4-BE49-F238E27FC236}">
                <a16:creationId xmlns:a16="http://schemas.microsoft.com/office/drawing/2014/main" xmlns="" id="{673ECD5B-058F-460C-B800-3658FC97D202}"/>
              </a:ext>
            </a:extLst>
          </p:cNvPr>
          <p:cNvSpPr>
            <a:spLocks noGrp="1"/>
          </p:cNvSpPr>
          <p:nvPr>
            <p:ph type="body" sz="quarter" idx="23" hasCustomPrompt="1"/>
          </p:nvPr>
        </p:nvSpPr>
        <p:spPr>
          <a:xfrm>
            <a:off x="9231183" y="1993900"/>
            <a:ext cx="2378846" cy="369332"/>
          </a:xfrm>
          <a:prstGeom prst="rect">
            <a:avLst/>
          </a:prstGeom>
          <a:solidFill>
            <a:schemeClr val="accent1"/>
          </a:solidFill>
        </p:spPr>
        <p:txBody>
          <a:bodyPr lIns="0" rIns="0" anchor="t">
            <a:spAutoFit/>
          </a:bodyPr>
          <a:lstStyle>
            <a:lvl1pPr marL="0" indent="0" algn="ctr">
              <a:buNone/>
              <a:defRPr b="1" cap="all" baseline="0">
                <a:solidFill>
                  <a:schemeClr val="bg1"/>
                </a:solidFill>
              </a:defRPr>
            </a:lvl1pPr>
          </a:lstStyle>
          <a:p>
            <a:pPr lvl="0"/>
            <a:r>
              <a:rPr lang="en-GB"/>
              <a:t>Title</a:t>
            </a:r>
          </a:p>
        </p:txBody>
      </p:sp>
      <p:sp>
        <p:nvSpPr>
          <p:cNvPr id="16" name="Espace réservé du texte 15">
            <a:extLst>
              <a:ext uri="{FF2B5EF4-FFF2-40B4-BE49-F238E27FC236}">
                <a16:creationId xmlns:a16="http://schemas.microsoft.com/office/drawing/2014/main" xmlns="" id="{2D19A821-9323-436D-9BBA-EF55905E3049}"/>
              </a:ext>
            </a:extLst>
          </p:cNvPr>
          <p:cNvSpPr>
            <a:spLocks noGrp="1"/>
          </p:cNvSpPr>
          <p:nvPr>
            <p:ph type="body" sz="quarter" idx="24" hasCustomPrompt="1"/>
          </p:nvPr>
        </p:nvSpPr>
        <p:spPr>
          <a:xfrm>
            <a:off x="485887" y="2634117"/>
            <a:ext cx="2378847" cy="1477328"/>
          </a:xfrm>
          <a:prstGeom prst="rect">
            <a:avLst/>
          </a:prstGeo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7" name="Espace réservé du texte 15">
            <a:extLst>
              <a:ext uri="{FF2B5EF4-FFF2-40B4-BE49-F238E27FC236}">
                <a16:creationId xmlns:a16="http://schemas.microsoft.com/office/drawing/2014/main" xmlns="" id="{8F509378-7F96-4CC3-B445-AFDF4E8F71BC}"/>
              </a:ext>
            </a:extLst>
          </p:cNvPr>
          <p:cNvSpPr>
            <a:spLocks noGrp="1"/>
          </p:cNvSpPr>
          <p:nvPr>
            <p:ph type="body" sz="quarter" idx="25" hasCustomPrompt="1"/>
          </p:nvPr>
        </p:nvSpPr>
        <p:spPr>
          <a:xfrm>
            <a:off x="3400985" y="2634117"/>
            <a:ext cx="2378847" cy="1477328"/>
          </a:xfrm>
          <a:prstGeom prst="rect">
            <a:avLst/>
          </a:prstGeo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8" name="Espace réservé du texte 15">
            <a:extLst>
              <a:ext uri="{FF2B5EF4-FFF2-40B4-BE49-F238E27FC236}">
                <a16:creationId xmlns:a16="http://schemas.microsoft.com/office/drawing/2014/main" xmlns="" id="{FE25E091-C850-4A35-8C6B-48D1A63C1D4F}"/>
              </a:ext>
            </a:extLst>
          </p:cNvPr>
          <p:cNvSpPr>
            <a:spLocks noGrp="1"/>
          </p:cNvSpPr>
          <p:nvPr>
            <p:ph type="body" sz="quarter" idx="26" hasCustomPrompt="1"/>
          </p:nvPr>
        </p:nvSpPr>
        <p:spPr>
          <a:xfrm>
            <a:off x="6316083" y="2634117"/>
            <a:ext cx="2378847" cy="1477328"/>
          </a:xfrm>
          <a:prstGeom prst="rect">
            <a:avLst/>
          </a:prstGeom>
        </p:spPr>
        <p:txBody>
          <a:bodyPr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9" name="Espace réservé du texte 15">
            <a:extLst>
              <a:ext uri="{FF2B5EF4-FFF2-40B4-BE49-F238E27FC236}">
                <a16:creationId xmlns:a16="http://schemas.microsoft.com/office/drawing/2014/main" xmlns="" id="{BB3AB300-BC70-4E89-90E0-8D61F56FBB2D}"/>
              </a:ext>
            </a:extLst>
          </p:cNvPr>
          <p:cNvSpPr>
            <a:spLocks noGrp="1"/>
          </p:cNvSpPr>
          <p:nvPr>
            <p:ph type="body" sz="quarter" idx="27" hasCustomPrompt="1"/>
          </p:nvPr>
        </p:nvSpPr>
        <p:spPr>
          <a:xfrm>
            <a:off x="9231182" y="2634117"/>
            <a:ext cx="2378847" cy="1477328"/>
          </a:xfrm>
          <a:prstGeom prst="rect">
            <a:avLst/>
          </a:prstGeom>
        </p:spPr>
        <p:txBody>
          <a:bodyPr lIns="0" rIns="0">
            <a:spAutoFit/>
          </a:bodyPr>
          <a:lstStyle>
            <a:lvl1pPr>
              <a:defRPr sz="1600"/>
            </a:lvl1pPr>
            <a:lvl2pPr marL="447675" indent="-314325">
              <a:buFontTx/>
              <a:buBlip>
                <a:blip r:embed="rId10"/>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4" name="Titre 3">
            <a:extLst>
              <a:ext uri="{FF2B5EF4-FFF2-40B4-BE49-F238E27FC236}">
                <a16:creationId xmlns:a16="http://schemas.microsoft.com/office/drawing/2014/main" xmlns="" id="{0DC641C9-B54A-4E65-BAB2-93108534F4F0}"/>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20" name="Text Placeholder 8">
            <a:extLst>
              <a:ext uri="{FF2B5EF4-FFF2-40B4-BE49-F238E27FC236}">
                <a16:creationId xmlns:a16="http://schemas.microsoft.com/office/drawing/2014/main" xmlns="" id="{3340DE3B-4ADD-48BE-BCE6-7FE7A7786336}"/>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22" name="Cadre 21">
            <a:extLst>
              <a:ext uri="{FF2B5EF4-FFF2-40B4-BE49-F238E27FC236}">
                <a16:creationId xmlns:a16="http://schemas.microsoft.com/office/drawing/2014/main" xmlns="" id="{E91004BA-7343-436F-9F59-E70C2655FD16}"/>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Text Placeholder 5">
            <a:extLst>
              <a:ext uri="{FF2B5EF4-FFF2-40B4-BE49-F238E27FC236}">
                <a16:creationId xmlns:a16="http://schemas.microsoft.com/office/drawing/2014/main" xmlns="" id="{F02206C2-89D7-4BB1-ACD3-6DD6F02F986E}"/>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a:t>Subtitle of the slide</a:t>
            </a:r>
          </a:p>
        </p:txBody>
      </p:sp>
    </p:spTree>
    <p:extLst>
      <p:ext uri="{BB962C8B-B14F-4D97-AF65-F5344CB8AC3E}">
        <p14:creationId xmlns:p14="http://schemas.microsoft.com/office/powerpoint/2010/main" val="2089213029"/>
      </p:ext>
    </p:extLst>
  </p:cSld>
  <p:clrMapOvr>
    <a:masterClrMapping/>
  </p:clrMapOvr>
  <p:extLst>
    <p:ext uri="{DCECCB84-F9BA-43D5-87BE-67443E8EF086}">
      <p15:sldGuideLst xmlns:p15="http://schemas.microsoft.com/office/powerpoint/2012/main" xmlns="">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columns with colored box titles [V2]">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xmlns="" id="{7BB89C52-7215-47FB-8975-6A2FFA250370}"/>
              </a:ext>
            </a:extLst>
          </p:cNvPr>
          <p:cNvGraphicFramePr>
            <a:graphicFrameLocks noChangeAspect="1"/>
          </p:cNvGraphicFramePr>
          <p:nvPr userDrawn="1">
            <p:custDataLst>
              <p:tags r:id="rId2"/>
            </p:custDataLst>
            <p:extLst>
              <p:ext uri="{D42A27DB-BD31-4B8C-83A1-F6EECF244321}">
                <p14:modId xmlns:p14="http://schemas.microsoft.com/office/powerpoint/2010/main" val="16797875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494"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xmlns=""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55187B2B-3878-47DA-815E-8BB73EED8EFE}"/>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xmlns="" id="{117D3991-82D5-4923-813E-6007EFC65ED8}"/>
              </a:ext>
            </a:extLst>
          </p:cNvPr>
          <p:cNvSpPr>
            <a:spLocks noGrp="1"/>
          </p:cNvSpPr>
          <p:nvPr>
            <p:ph type="sldNum" sz="quarter" idx="14"/>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5" name="Espace réservé du texte 4">
            <a:extLst>
              <a:ext uri="{FF2B5EF4-FFF2-40B4-BE49-F238E27FC236}">
                <a16:creationId xmlns:a16="http://schemas.microsoft.com/office/drawing/2014/main" xmlns="" id="{F29F32CF-ADE9-4D3D-9458-4DBEF9BE018B}"/>
              </a:ext>
            </a:extLst>
          </p:cNvPr>
          <p:cNvSpPr>
            <a:spLocks noGrp="1"/>
          </p:cNvSpPr>
          <p:nvPr>
            <p:ph type="body" sz="quarter" idx="20" hasCustomPrompt="1"/>
          </p:nvPr>
        </p:nvSpPr>
        <p:spPr>
          <a:xfrm>
            <a:off x="486256" y="1993900"/>
            <a:ext cx="2378846" cy="369332"/>
          </a:xfrm>
          <a:prstGeom prst="rect">
            <a:avLst/>
          </a:prstGeom>
          <a:solidFill>
            <a:schemeClr val="bg2"/>
          </a:solidFill>
        </p:spPr>
        <p:txBody>
          <a:bodyPr lIns="0" rIns="0" anchor="t">
            <a:spAutoFit/>
          </a:bodyPr>
          <a:lstStyle>
            <a:lvl1pPr marL="0" indent="0" algn="ctr">
              <a:buNone/>
              <a:defRPr b="1" cap="all" baseline="0">
                <a:solidFill>
                  <a:schemeClr val="bg1"/>
                </a:solidFill>
              </a:defRPr>
            </a:lvl1pPr>
          </a:lstStyle>
          <a:p>
            <a:pPr lvl="0"/>
            <a:r>
              <a:rPr lang="en-GB"/>
              <a:t>Title</a:t>
            </a:r>
          </a:p>
        </p:txBody>
      </p:sp>
      <p:sp>
        <p:nvSpPr>
          <p:cNvPr id="13" name="Espace réservé du texte 4">
            <a:extLst>
              <a:ext uri="{FF2B5EF4-FFF2-40B4-BE49-F238E27FC236}">
                <a16:creationId xmlns:a16="http://schemas.microsoft.com/office/drawing/2014/main" xmlns="" id="{8F949CB4-ADF1-411D-B5B0-474DDF2975F4}"/>
              </a:ext>
            </a:extLst>
          </p:cNvPr>
          <p:cNvSpPr>
            <a:spLocks noGrp="1"/>
          </p:cNvSpPr>
          <p:nvPr>
            <p:ph type="body" sz="quarter" idx="21" hasCustomPrompt="1"/>
          </p:nvPr>
        </p:nvSpPr>
        <p:spPr>
          <a:xfrm>
            <a:off x="3401232" y="1993900"/>
            <a:ext cx="2378846" cy="369332"/>
          </a:xfrm>
          <a:prstGeom prst="rect">
            <a:avLst/>
          </a:prstGeom>
          <a:solidFill>
            <a:schemeClr val="tx2"/>
          </a:solidFill>
        </p:spPr>
        <p:txBody>
          <a:bodyPr lIns="0" rIns="0" anchor="t">
            <a:spAutoFit/>
          </a:bodyPr>
          <a:lstStyle>
            <a:lvl1pPr marL="0" indent="0" algn="ctr">
              <a:buNone/>
              <a:defRPr b="1" cap="all" baseline="0">
                <a:solidFill>
                  <a:schemeClr val="bg1"/>
                </a:solidFill>
              </a:defRPr>
            </a:lvl1pPr>
          </a:lstStyle>
          <a:p>
            <a:pPr lvl="0"/>
            <a:r>
              <a:rPr lang="en-GB"/>
              <a:t>Title</a:t>
            </a:r>
          </a:p>
        </p:txBody>
      </p:sp>
      <p:sp>
        <p:nvSpPr>
          <p:cNvPr id="14" name="Espace réservé du texte 4">
            <a:extLst>
              <a:ext uri="{FF2B5EF4-FFF2-40B4-BE49-F238E27FC236}">
                <a16:creationId xmlns:a16="http://schemas.microsoft.com/office/drawing/2014/main" xmlns="" id="{F575F9CB-6641-4AA5-BBBF-DCB5E35A79B3}"/>
              </a:ext>
            </a:extLst>
          </p:cNvPr>
          <p:cNvSpPr>
            <a:spLocks noGrp="1"/>
          </p:cNvSpPr>
          <p:nvPr>
            <p:ph type="body" sz="quarter" idx="22" hasCustomPrompt="1"/>
          </p:nvPr>
        </p:nvSpPr>
        <p:spPr>
          <a:xfrm>
            <a:off x="6316208" y="1993900"/>
            <a:ext cx="2378846" cy="369332"/>
          </a:xfrm>
          <a:prstGeom prst="rect">
            <a:avLst/>
          </a:prstGeom>
          <a:solidFill>
            <a:schemeClr val="accent3"/>
          </a:solidFill>
        </p:spPr>
        <p:txBody>
          <a:bodyPr lIns="0" rIns="0" anchor="t">
            <a:spAutoFit/>
          </a:bodyPr>
          <a:lstStyle>
            <a:lvl1pPr marL="0" indent="0" algn="ctr">
              <a:buNone/>
              <a:defRPr b="1" cap="all" baseline="0">
                <a:solidFill>
                  <a:schemeClr val="bg1"/>
                </a:solidFill>
              </a:defRPr>
            </a:lvl1pPr>
          </a:lstStyle>
          <a:p>
            <a:pPr lvl="0"/>
            <a:r>
              <a:rPr lang="en-GB"/>
              <a:t>Title</a:t>
            </a:r>
          </a:p>
        </p:txBody>
      </p:sp>
      <p:sp>
        <p:nvSpPr>
          <p:cNvPr id="15" name="Espace réservé du texte 4">
            <a:extLst>
              <a:ext uri="{FF2B5EF4-FFF2-40B4-BE49-F238E27FC236}">
                <a16:creationId xmlns:a16="http://schemas.microsoft.com/office/drawing/2014/main" xmlns="" id="{673ECD5B-058F-460C-B800-3658FC97D202}"/>
              </a:ext>
            </a:extLst>
          </p:cNvPr>
          <p:cNvSpPr>
            <a:spLocks noGrp="1"/>
          </p:cNvSpPr>
          <p:nvPr>
            <p:ph type="body" sz="quarter" idx="23" hasCustomPrompt="1"/>
          </p:nvPr>
        </p:nvSpPr>
        <p:spPr>
          <a:xfrm>
            <a:off x="9231183" y="1993900"/>
            <a:ext cx="2378846" cy="369332"/>
          </a:xfrm>
          <a:prstGeom prst="rect">
            <a:avLst/>
          </a:prstGeom>
          <a:solidFill>
            <a:schemeClr val="accent1"/>
          </a:solidFill>
        </p:spPr>
        <p:txBody>
          <a:bodyPr lIns="0" rIns="0" anchor="t">
            <a:spAutoFit/>
          </a:bodyPr>
          <a:lstStyle>
            <a:lvl1pPr marL="0" indent="0" algn="ctr">
              <a:buNone/>
              <a:defRPr b="1" cap="all" baseline="0">
                <a:solidFill>
                  <a:schemeClr val="bg1"/>
                </a:solidFill>
              </a:defRPr>
            </a:lvl1pPr>
          </a:lstStyle>
          <a:p>
            <a:pPr lvl="0"/>
            <a:r>
              <a:rPr lang="en-GB"/>
              <a:t>Title</a:t>
            </a:r>
          </a:p>
        </p:txBody>
      </p:sp>
      <p:sp>
        <p:nvSpPr>
          <p:cNvPr id="16" name="Espace réservé du texte 15">
            <a:extLst>
              <a:ext uri="{FF2B5EF4-FFF2-40B4-BE49-F238E27FC236}">
                <a16:creationId xmlns:a16="http://schemas.microsoft.com/office/drawing/2014/main" xmlns="" id="{2D19A821-9323-436D-9BBA-EF55905E3049}"/>
              </a:ext>
            </a:extLst>
          </p:cNvPr>
          <p:cNvSpPr>
            <a:spLocks noGrp="1"/>
          </p:cNvSpPr>
          <p:nvPr>
            <p:ph type="body" sz="quarter" idx="24" hasCustomPrompt="1"/>
          </p:nvPr>
        </p:nvSpPr>
        <p:spPr>
          <a:xfrm>
            <a:off x="485887" y="2634117"/>
            <a:ext cx="2378847" cy="1477328"/>
          </a:xfrm>
          <a:prstGeom prst="rect">
            <a:avLst/>
          </a:prstGeom>
        </p:spPr>
        <p:txBody>
          <a:bodyPr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7" name="Espace réservé du texte 15">
            <a:extLst>
              <a:ext uri="{FF2B5EF4-FFF2-40B4-BE49-F238E27FC236}">
                <a16:creationId xmlns:a16="http://schemas.microsoft.com/office/drawing/2014/main" xmlns="" id="{8F509378-7F96-4CC3-B445-AFDF4E8F71BC}"/>
              </a:ext>
            </a:extLst>
          </p:cNvPr>
          <p:cNvSpPr>
            <a:spLocks noGrp="1"/>
          </p:cNvSpPr>
          <p:nvPr>
            <p:ph type="body" sz="quarter" idx="25" hasCustomPrompt="1"/>
          </p:nvPr>
        </p:nvSpPr>
        <p:spPr>
          <a:xfrm>
            <a:off x="3400985" y="2634117"/>
            <a:ext cx="2378847" cy="1477328"/>
          </a:xfrm>
          <a:prstGeom prst="rect">
            <a:avLst/>
          </a:prstGeom>
        </p:spPr>
        <p:txBody>
          <a:bodyPr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8" name="Espace réservé du texte 15">
            <a:extLst>
              <a:ext uri="{FF2B5EF4-FFF2-40B4-BE49-F238E27FC236}">
                <a16:creationId xmlns:a16="http://schemas.microsoft.com/office/drawing/2014/main" xmlns="" id="{FE25E091-C850-4A35-8C6B-48D1A63C1D4F}"/>
              </a:ext>
            </a:extLst>
          </p:cNvPr>
          <p:cNvSpPr>
            <a:spLocks noGrp="1"/>
          </p:cNvSpPr>
          <p:nvPr>
            <p:ph type="body" sz="quarter" idx="26" hasCustomPrompt="1"/>
          </p:nvPr>
        </p:nvSpPr>
        <p:spPr>
          <a:xfrm>
            <a:off x="6316083" y="2634117"/>
            <a:ext cx="2378847" cy="1477328"/>
          </a:xfrm>
          <a:prstGeom prst="rect">
            <a:avLst/>
          </a:prstGeom>
        </p:spPr>
        <p:txBody>
          <a:bodyPr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9" name="Espace réservé du texte 15">
            <a:extLst>
              <a:ext uri="{FF2B5EF4-FFF2-40B4-BE49-F238E27FC236}">
                <a16:creationId xmlns:a16="http://schemas.microsoft.com/office/drawing/2014/main" xmlns="" id="{BB3AB300-BC70-4E89-90E0-8D61F56FBB2D}"/>
              </a:ext>
            </a:extLst>
          </p:cNvPr>
          <p:cNvSpPr>
            <a:spLocks noGrp="1"/>
          </p:cNvSpPr>
          <p:nvPr>
            <p:ph type="body" sz="quarter" idx="27" hasCustomPrompt="1"/>
          </p:nvPr>
        </p:nvSpPr>
        <p:spPr>
          <a:xfrm>
            <a:off x="9231182" y="2634117"/>
            <a:ext cx="2378847" cy="1477328"/>
          </a:xfrm>
          <a:prstGeom prst="rect">
            <a:avLst/>
          </a:prstGeom>
        </p:spPr>
        <p:txBody>
          <a:bodyPr lIns="0" rIns="0">
            <a:spAutoFit/>
          </a:bodyPr>
          <a:lstStyle>
            <a:lvl1pPr>
              <a:defRPr sz="1600"/>
            </a:lvl1pPr>
            <a:lvl2pPr marL="447675" indent="-314325">
              <a:buFontTx/>
              <a:buBlip>
                <a:blip r:embed="rId10"/>
              </a:buBlip>
              <a:defRPr sz="1600"/>
            </a:lvl2pPr>
            <a:lvl3pPr>
              <a:defRPr sz="1400"/>
            </a:lvl3pPr>
            <a:lvl4pPr marL="758825" indent="0">
              <a:buNone/>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4" name="Titre 3">
            <a:extLst>
              <a:ext uri="{FF2B5EF4-FFF2-40B4-BE49-F238E27FC236}">
                <a16:creationId xmlns:a16="http://schemas.microsoft.com/office/drawing/2014/main" xmlns="" id="{0DC641C9-B54A-4E65-BAB2-93108534F4F0}"/>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20" name="Text Placeholder 8">
            <a:extLst>
              <a:ext uri="{FF2B5EF4-FFF2-40B4-BE49-F238E27FC236}">
                <a16:creationId xmlns:a16="http://schemas.microsoft.com/office/drawing/2014/main" xmlns="" id="{ED3FC135-82C8-4A96-888D-AB8CE8961301}"/>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22" name="Cadre 21">
            <a:extLst>
              <a:ext uri="{FF2B5EF4-FFF2-40B4-BE49-F238E27FC236}">
                <a16:creationId xmlns:a16="http://schemas.microsoft.com/office/drawing/2014/main" xmlns="" id="{DCCEC75F-BBD9-499D-9268-3D89E7E6B8F7}"/>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Text Placeholder 5">
            <a:extLst>
              <a:ext uri="{FF2B5EF4-FFF2-40B4-BE49-F238E27FC236}">
                <a16:creationId xmlns:a16="http://schemas.microsoft.com/office/drawing/2014/main" xmlns="" id="{CA573106-FD8F-40EB-9CBA-13741FBF8C5D}"/>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a:t>Subtitle of the slide</a:t>
            </a:r>
          </a:p>
        </p:txBody>
      </p:sp>
    </p:spTree>
    <p:extLst>
      <p:ext uri="{BB962C8B-B14F-4D97-AF65-F5344CB8AC3E}">
        <p14:creationId xmlns:p14="http://schemas.microsoft.com/office/powerpoint/2010/main" val="2160817121"/>
      </p:ext>
    </p:extLst>
  </p:cSld>
  <p:clrMapOvr>
    <a:masterClrMapping/>
  </p:clrMapOvr>
  <p:extLst>
    <p:ext uri="{DCECCB84-F9BA-43D5-87BE-67443E8EF086}">
      <p15:sldGuideLst xmlns:p15="http://schemas.microsoft.com/office/powerpoint/2012/main" xmlns="">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columns with colored box titles">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xmlns="" id="{7BB89C52-7215-47FB-8975-6A2FFA250370}"/>
              </a:ext>
            </a:extLst>
          </p:cNvPr>
          <p:cNvGraphicFramePr>
            <a:graphicFrameLocks noChangeAspect="1"/>
          </p:cNvGraphicFramePr>
          <p:nvPr userDrawn="1">
            <p:custDataLst>
              <p:tags r:id="rId2"/>
            </p:custDataLst>
            <p:extLst>
              <p:ext uri="{D42A27DB-BD31-4B8C-83A1-F6EECF244321}">
                <p14:modId xmlns:p14="http://schemas.microsoft.com/office/powerpoint/2010/main" val="36085162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518"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xmlns=""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55187B2B-3878-47DA-815E-8BB73EED8EFE}"/>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xmlns="" id="{117D3991-82D5-4923-813E-6007EFC65ED8}"/>
              </a:ext>
            </a:extLst>
          </p:cNvPr>
          <p:cNvSpPr>
            <a:spLocks noGrp="1"/>
          </p:cNvSpPr>
          <p:nvPr>
            <p:ph type="sldNum" sz="quarter" idx="14"/>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16" name="Espace réservé du texte 15">
            <a:extLst>
              <a:ext uri="{FF2B5EF4-FFF2-40B4-BE49-F238E27FC236}">
                <a16:creationId xmlns:a16="http://schemas.microsoft.com/office/drawing/2014/main" xmlns="" id="{2D19A821-9323-436D-9BBA-EF55905E3049}"/>
              </a:ext>
            </a:extLst>
          </p:cNvPr>
          <p:cNvSpPr>
            <a:spLocks noGrp="1"/>
          </p:cNvSpPr>
          <p:nvPr>
            <p:ph type="body" sz="quarter" idx="24" hasCustomPrompt="1"/>
          </p:nvPr>
        </p:nvSpPr>
        <p:spPr>
          <a:xfrm>
            <a:off x="485775" y="2634117"/>
            <a:ext cx="3195010" cy="1231106"/>
          </a:xfrm>
          <a:prstGeom prst="rect">
            <a:avLst/>
          </a:prstGeo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7" name="Espace réservé du texte 15">
            <a:extLst>
              <a:ext uri="{FF2B5EF4-FFF2-40B4-BE49-F238E27FC236}">
                <a16:creationId xmlns:a16="http://schemas.microsoft.com/office/drawing/2014/main" xmlns="" id="{8F509378-7F96-4CC3-B445-AFDF4E8F71BC}"/>
              </a:ext>
            </a:extLst>
          </p:cNvPr>
          <p:cNvSpPr>
            <a:spLocks noGrp="1"/>
          </p:cNvSpPr>
          <p:nvPr>
            <p:ph type="body" sz="quarter" idx="25" hasCustomPrompt="1"/>
          </p:nvPr>
        </p:nvSpPr>
        <p:spPr>
          <a:xfrm>
            <a:off x="4450146" y="2634117"/>
            <a:ext cx="3195010" cy="1231106"/>
          </a:xfrm>
          <a:prstGeom prst="rect">
            <a:avLst/>
          </a:prstGeom>
        </p:spPr>
        <p:txBody>
          <a:bodyPr wrap="square"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8" name="Espace réservé du texte 15">
            <a:extLst>
              <a:ext uri="{FF2B5EF4-FFF2-40B4-BE49-F238E27FC236}">
                <a16:creationId xmlns:a16="http://schemas.microsoft.com/office/drawing/2014/main" xmlns="" id="{FE25E091-C850-4A35-8C6B-48D1A63C1D4F}"/>
              </a:ext>
            </a:extLst>
          </p:cNvPr>
          <p:cNvSpPr>
            <a:spLocks noGrp="1"/>
          </p:cNvSpPr>
          <p:nvPr>
            <p:ph type="body" sz="quarter" idx="26" hasCustomPrompt="1"/>
          </p:nvPr>
        </p:nvSpPr>
        <p:spPr>
          <a:xfrm>
            <a:off x="8417062" y="2634117"/>
            <a:ext cx="3195010" cy="1231106"/>
          </a:xfrm>
          <a:prstGeom prst="rect">
            <a:avLst/>
          </a:prstGeom>
        </p:spPr>
        <p:txBody>
          <a:bodyPr wrap="square"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9" name="Espace réservé du texte 4">
            <a:extLst>
              <a:ext uri="{FF2B5EF4-FFF2-40B4-BE49-F238E27FC236}">
                <a16:creationId xmlns:a16="http://schemas.microsoft.com/office/drawing/2014/main" xmlns="" id="{8F53EFDF-586B-4B52-A77B-E7663334D337}"/>
              </a:ext>
            </a:extLst>
          </p:cNvPr>
          <p:cNvSpPr>
            <a:spLocks noGrp="1"/>
          </p:cNvSpPr>
          <p:nvPr>
            <p:ph type="body" sz="quarter" idx="27" hasCustomPrompt="1"/>
          </p:nvPr>
        </p:nvSpPr>
        <p:spPr>
          <a:xfrm>
            <a:off x="486143" y="1993899"/>
            <a:ext cx="3195009" cy="369332"/>
          </a:xfrm>
          <a:prstGeom prst="rect">
            <a:avLst/>
          </a:prstGeom>
          <a:solidFill>
            <a:schemeClr val="bg2"/>
          </a:solidFill>
        </p:spPr>
        <p:txBody>
          <a:bodyPr lIns="0" rIns="0" anchor="t">
            <a:spAutoFit/>
          </a:bodyPr>
          <a:lstStyle>
            <a:lvl1pPr marL="0" indent="0" algn="ctr">
              <a:buNone/>
              <a:defRPr b="1" cap="all" baseline="0">
                <a:solidFill>
                  <a:schemeClr val="bg1"/>
                </a:solidFill>
              </a:defRPr>
            </a:lvl1pPr>
          </a:lstStyle>
          <a:p>
            <a:pPr lvl="0"/>
            <a:r>
              <a:rPr lang="en-GB"/>
              <a:t>Title</a:t>
            </a:r>
          </a:p>
        </p:txBody>
      </p:sp>
      <p:sp>
        <p:nvSpPr>
          <p:cNvPr id="20" name="Espace réservé du texte 4">
            <a:extLst>
              <a:ext uri="{FF2B5EF4-FFF2-40B4-BE49-F238E27FC236}">
                <a16:creationId xmlns:a16="http://schemas.microsoft.com/office/drawing/2014/main" xmlns="" id="{C9BF9C92-4CA0-4CDA-A4F8-082D2B2EF99F}"/>
              </a:ext>
            </a:extLst>
          </p:cNvPr>
          <p:cNvSpPr>
            <a:spLocks noGrp="1"/>
          </p:cNvSpPr>
          <p:nvPr>
            <p:ph type="body" sz="quarter" idx="28" hasCustomPrompt="1"/>
          </p:nvPr>
        </p:nvSpPr>
        <p:spPr>
          <a:xfrm>
            <a:off x="4450330" y="1993899"/>
            <a:ext cx="3195009" cy="369332"/>
          </a:xfrm>
          <a:prstGeom prst="rect">
            <a:avLst/>
          </a:prstGeom>
          <a:solidFill>
            <a:schemeClr val="tx2"/>
          </a:solidFill>
        </p:spPr>
        <p:txBody>
          <a:bodyPr lIns="0" rIns="0" anchor="t">
            <a:spAutoFit/>
          </a:bodyPr>
          <a:lstStyle>
            <a:lvl1pPr marL="0" indent="0" algn="ctr">
              <a:buNone/>
              <a:defRPr b="1" cap="all" baseline="0">
                <a:solidFill>
                  <a:schemeClr val="bg1"/>
                </a:solidFill>
              </a:defRPr>
            </a:lvl1pPr>
          </a:lstStyle>
          <a:p>
            <a:pPr lvl="0"/>
            <a:r>
              <a:rPr lang="en-GB"/>
              <a:t>Title</a:t>
            </a:r>
          </a:p>
        </p:txBody>
      </p:sp>
      <p:sp>
        <p:nvSpPr>
          <p:cNvPr id="21" name="Espace réservé du texte 4">
            <a:extLst>
              <a:ext uri="{FF2B5EF4-FFF2-40B4-BE49-F238E27FC236}">
                <a16:creationId xmlns:a16="http://schemas.microsoft.com/office/drawing/2014/main" xmlns="" id="{681CE642-3E81-4565-8966-09C10814A63E}"/>
              </a:ext>
            </a:extLst>
          </p:cNvPr>
          <p:cNvSpPr>
            <a:spLocks noGrp="1"/>
          </p:cNvSpPr>
          <p:nvPr>
            <p:ph type="body" sz="quarter" idx="29" hasCustomPrompt="1"/>
          </p:nvPr>
        </p:nvSpPr>
        <p:spPr>
          <a:xfrm>
            <a:off x="8417062" y="1993899"/>
            <a:ext cx="3195009" cy="369332"/>
          </a:xfrm>
          <a:prstGeom prst="rect">
            <a:avLst/>
          </a:prstGeom>
          <a:solidFill>
            <a:schemeClr val="accent4"/>
          </a:solidFill>
        </p:spPr>
        <p:txBody>
          <a:bodyPr lIns="0" rIns="0" anchor="t">
            <a:spAutoFit/>
          </a:bodyPr>
          <a:lstStyle>
            <a:lvl1pPr marL="0" indent="0" algn="ctr">
              <a:buNone/>
              <a:defRPr b="1" cap="all" baseline="0">
                <a:solidFill>
                  <a:schemeClr val="bg1"/>
                </a:solidFill>
              </a:defRPr>
            </a:lvl1pPr>
          </a:lstStyle>
          <a:p>
            <a:pPr lvl="0"/>
            <a:r>
              <a:rPr lang="en-GB"/>
              <a:t>Title</a:t>
            </a:r>
          </a:p>
        </p:txBody>
      </p:sp>
      <p:sp>
        <p:nvSpPr>
          <p:cNvPr id="4" name="Titre 3">
            <a:extLst>
              <a:ext uri="{FF2B5EF4-FFF2-40B4-BE49-F238E27FC236}">
                <a16:creationId xmlns:a16="http://schemas.microsoft.com/office/drawing/2014/main" xmlns="" id="{286C96D8-5D31-4787-ADE2-CBD1DEDCC029}"/>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14" name="Text Placeholder 8">
            <a:extLst>
              <a:ext uri="{FF2B5EF4-FFF2-40B4-BE49-F238E27FC236}">
                <a16:creationId xmlns:a16="http://schemas.microsoft.com/office/drawing/2014/main" xmlns="" id="{DF5ACA36-D848-4F29-92F9-47321029F315}"/>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5" name="Cadre 14">
            <a:extLst>
              <a:ext uri="{FF2B5EF4-FFF2-40B4-BE49-F238E27FC236}">
                <a16:creationId xmlns:a16="http://schemas.microsoft.com/office/drawing/2014/main" xmlns="" id="{CC159F0E-5DEA-49B1-9A35-F946E07E0241}"/>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Text Placeholder 5">
            <a:extLst>
              <a:ext uri="{FF2B5EF4-FFF2-40B4-BE49-F238E27FC236}">
                <a16:creationId xmlns:a16="http://schemas.microsoft.com/office/drawing/2014/main" xmlns="" id="{E489DA2F-37AC-44E4-9FC7-BB6534078476}"/>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a:t>Subtitle of the slide</a:t>
            </a:r>
          </a:p>
        </p:txBody>
      </p:sp>
    </p:spTree>
    <p:extLst>
      <p:ext uri="{BB962C8B-B14F-4D97-AF65-F5344CB8AC3E}">
        <p14:creationId xmlns:p14="http://schemas.microsoft.com/office/powerpoint/2010/main" val="2204391017"/>
      </p:ext>
    </p:extLst>
  </p:cSld>
  <p:clrMapOvr>
    <a:masterClrMapping/>
  </p:clrMapOvr>
  <p:extLst>
    <p:ext uri="{DCECCB84-F9BA-43D5-87BE-67443E8EF086}">
      <p15:sldGuideLst xmlns:p15="http://schemas.microsoft.com/office/powerpoint/2012/main" xmlns="">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 columns with colored box titles [V2]">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xmlns="" id="{7BB89C52-7215-47FB-8975-6A2FFA250370}"/>
              </a:ext>
            </a:extLst>
          </p:cNvPr>
          <p:cNvGraphicFramePr>
            <a:graphicFrameLocks noChangeAspect="1"/>
          </p:cNvGraphicFramePr>
          <p:nvPr userDrawn="1">
            <p:custDataLst>
              <p:tags r:id="rId2"/>
            </p:custDataLst>
            <p:extLst>
              <p:ext uri="{D42A27DB-BD31-4B8C-83A1-F6EECF244321}">
                <p14:modId xmlns:p14="http://schemas.microsoft.com/office/powerpoint/2010/main" val="41725918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5542"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xmlns=""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55187B2B-3878-47DA-815E-8BB73EED8EFE}"/>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xmlns="" id="{117D3991-82D5-4923-813E-6007EFC65ED8}"/>
              </a:ext>
            </a:extLst>
          </p:cNvPr>
          <p:cNvSpPr>
            <a:spLocks noGrp="1"/>
          </p:cNvSpPr>
          <p:nvPr>
            <p:ph type="sldNum" sz="quarter" idx="14"/>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16" name="Espace réservé du texte 15">
            <a:extLst>
              <a:ext uri="{FF2B5EF4-FFF2-40B4-BE49-F238E27FC236}">
                <a16:creationId xmlns:a16="http://schemas.microsoft.com/office/drawing/2014/main" xmlns="" id="{2D19A821-9323-436D-9BBA-EF55905E3049}"/>
              </a:ext>
            </a:extLst>
          </p:cNvPr>
          <p:cNvSpPr>
            <a:spLocks noGrp="1"/>
          </p:cNvSpPr>
          <p:nvPr>
            <p:ph type="body" sz="quarter" idx="24" hasCustomPrompt="1"/>
          </p:nvPr>
        </p:nvSpPr>
        <p:spPr>
          <a:xfrm>
            <a:off x="485775" y="2634117"/>
            <a:ext cx="3195010" cy="1231106"/>
          </a:xfrm>
          <a:prstGeom prst="rect">
            <a:avLst/>
          </a:prstGeom>
        </p:spPr>
        <p:txBody>
          <a:bodyPr wrap="square" lIns="0" rIns="0">
            <a:spAutoFit/>
          </a:bodyPr>
          <a:lstStyle>
            <a:lvl1pPr>
              <a:defRPr sz="1600"/>
            </a:lvl1pPr>
            <a:lvl2pPr marL="447675" indent="-314325">
              <a:buFontTx/>
              <a:buBlip>
                <a:blip r:embed="rId7"/>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7" name="Espace réservé du texte 15">
            <a:extLst>
              <a:ext uri="{FF2B5EF4-FFF2-40B4-BE49-F238E27FC236}">
                <a16:creationId xmlns:a16="http://schemas.microsoft.com/office/drawing/2014/main" xmlns="" id="{8F509378-7F96-4CC3-B445-AFDF4E8F71BC}"/>
              </a:ext>
            </a:extLst>
          </p:cNvPr>
          <p:cNvSpPr>
            <a:spLocks noGrp="1"/>
          </p:cNvSpPr>
          <p:nvPr>
            <p:ph type="body" sz="quarter" idx="25" hasCustomPrompt="1"/>
          </p:nvPr>
        </p:nvSpPr>
        <p:spPr>
          <a:xfrm>
            <a:off x="4450146" y="2634117"/>
            <a:ext cx="3195010" cy="1231106"/>
          </a:xfrm>
          <a:prstGeom prst="rect">
            <a:avLst/>
          </a:prstGeom>
        </p:spPr>
        <p:txBody>
          <a:bodyPr wrap="square" lIns="0" rIns="0">
            <a:spAutoFit/>
          </a:bodyPr>
          <a:lstStyle>
            <a:lvl1pPr>
              <a:defRPr sz="1600"/>
            </a:lvl1pPr>
            <a:lvl2pPr marL="447675" indent="-314325">
              <a:buFontTx/>
              <a:buBlip>
                <a:blip r:embed="rId8"/>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8" name="Espace réservé du texte 15">
            <a:extLst>
              <a:ext uri="{FF2B5EF4-FFF2-40B4-BE49-F238E27FC236}">
                <a16:creationId xmlns:a16="http://schemas.microsoft.com/office/drawing/2014/main" xmlns="" id="{FE25E091-C850-4A35-8C6B-48D1A63C1D4F}"/>
              </a:ext>
            </a:extLst>
          </p:cNvPr>
          <p:cNvSpPr>
            <a:spLocks noGrp="1"/>
          </p:cNvSpPr>
          <p:nvPr>
            <p:ph type="body" sz="quarter" idx="26" hasCustomPrompt="1"/>
          </p:nvPr>
        </p:nvSpPr>
        <p:spPr>
          <a:xfrm>
            <a:off x="8417062" y="2634117"/>
            <a:ext cx="3195010" cy="1231106"/>
          </a:xfrm>
          <a:prstGeom prst="rect">
            <a:avLst/>
          </a:prstGeom>
        </p:spPr>
        <p:txBody>
          <a:bodyPr wrap="square" lIns="0" rIns="0">
            <a:spAutoFit/>
          </a:bodyPr>
          <a:lstStyle>
            <a:lvl1pPr>
              <a:defRPr sz="1600"/>
            </a:lvl1pPr>
            <a:lvl2pPr marL="447675" indent="-314325">
              <a:buFontTx/>
              <a:buBlip>
                <a:blip r:embed="rId9"/>
              </a:buBlip>
              <a:defRPr sz="1600"/>
            </a:lvl2pPr>
            <a:lvl3pPr>
              <a:defRPr sz="1400"/>
            </a:lvl3pPr>
            <a:lvl4pPr>
              <a:defRPr sz="1600"/>
            </a:lvl4pPr>
            <a:lvl5pPr>
              <a:defRPr sz="1600"/>
            </a:lvl5pPr>
          </a:lstStyle>
          <a:p>
            <a:pPr lvl="0"/>
            <a:r>
              <a:rPr lang="en-GB"/>
              <a:t>Click to change the text styles on the slide master</a:t>
            </a:r>
          </a:p>
          <a:p>
            <a:pPr lvl="1"/>
            <a:r>
              <a:rPr lang="en-GB"/>
              <a:t>Second level</a:t>
            </a:r>
          </a:p>
          <a:p>
            <a:pPr lvl="2"/>
            <a:r>
              <a:rPr lang="en-GB"/>
              <a:t>Third level</a:t>
            </a:r>
          </a:p>
        </p:txBody>
      </p:sp>
      <p:sp>
        <p:nvSpPr>
          <p:cNvPr id="19" name="Espace réservé du texte 4">
            <a:extLst>
              <a:ext uri="{FF2B5EF4-FFF2-40B4-BE49-F238E27FC236}">
                <a16:creationId xmlns:a16="http://schemas.microsoft.com/office/drawing/2014/main" xmlns="" id="{8F53EFDF-586B-4B52-A77B-E7663334D337}"/>
              </a:ext>
            </a:extLst>
          </p:cNvPr>
          <p:cNvSpPr>
            <a:spLocks noGrp="1"/>
          </p:cNvSpPr>
          <p:nvPr>
            <p:ph type="body" sz="quarter" idx="27" hasCustomPrompt="1"/>
          </p:nvPr>
        </p:nvSpPr>
        <p:spPr>
          <a:xfrm>
            <a:off x="486143" y="1993899"/>
            <a:ext cx="3195009" cy="369332"/>
          </a:xfrm>
          <a:prstGeom prst="rect">
            <a:avLst/>
          </a:prstGeom>
          <a:solidFill>
            <a:schemeClr val="bg2"/>
          </a:solidFill>
        </p:spPr>
        <p:txBody>
          <a:bodyPr lIns="0" rIns="0" anchor="t">
            <a:spAutoFit/>
          </a:bodyPr>
          <a:lstStyle>
            <a:lvl1pPr marL="0" indent="0" algn="ctr">
              <a:buNone/>
              <a:defRPr b="1" cap="all" baseline="0">
                <a:solidFill>
                  <a:schemeClr val="bg1"/>
                </a:solidFill>
              </a:defRPr>
            </a:lvl1pPr>
          </a:lstStyle>
          <a:p>
            <a:pPr lvl="0"/>
            <a:r>
              <a:rPr lang="en-GB"/>
              <a:t>Title</a:t>
            </a:r>
          </a:p>
        </p:txBody>
      </p:sp>
      <p:sp>
        <p:nvSpPr>
          <p:cNvPr id="20" name="Espace réservé du texte 4">
            <a:extLst>
              <a:ext uri="{FF2B5EF4-FFF2-40B4-BE49-F238E27FC236}">
                <a16:creationId xmlns:a16="http://schemas.microsoft.com/office/drawing/2014/main" xmlns="" id="{C9BF9C92-4CA0-4CDA-A4F8-082D2B2EF99F}"/>
              </a:ext>
            </a:extLst>
          </p:cNvPr>
          <p:cNvSpPr>
            <a:spLocks noGrp="1"/>
          </p:cNvSpPr>
          <p:nvPr>
            <p:ph type="body" sz="quarter" idx="28" hasCustomPrompt="1"/>
          </p:nvPr>
        </p:nvSpPr>
        <p:spPr>
          <a:xfrm>
            <a:off x="4450330" y="1993899"/>
            <a:ext cx="3195009" cy="369332"/>
          </a:xfrm>
          <a:prstGeom prst="rect">
            <a:avLst/>
          </a:prstGeom>
          <a:solidFill>
            <a:schemeClr val="tx2"/>
          </a:solidFill>
        </p:spPr>
        <p:txBody>
          <a:bodyPr lIns="0" rIns="0" anchor="t">
            <a:spAutoFit/>
          </a:bodyPr>
          <a:lstStyle>
            <a:lvl1pPr marL="0" indent="0" algn="ctr">
              <a:buNone/>
              <a:defRPr b="1" cap="all" baseline="0">
                <a:solidFill>
                  <a:schemeClr val="bg1"/>
                </a:solidFill>
              </a:defRPr>
            </a:lvl1pPr>
          </a:lstStyle>
          <a:p>
            <a:pPr lvl="0"/>
            <a:r>
              <a:rPr lang="en-GB"/>
              <a:t>Title</a:t>
            </a:r>
          </a:p>
        </p:txBody>
      </p:sp>
      <p:sp>
        <p:nvSpPr>
          <p:cNvPr id="21" name="Espace réservé du texte 4">
            <a:extLst>
              <a:ext uri="{FF2B5EF4-FFF2-40B4-BE49-F238E27FC236}">
                <a16:creationId xmlns:a16="http://schemas.microsoft.com/office/drawing/2014/main" xmlns="" id="{681CE642-3E81-4565-8966-09C10814A63E}"/>
              </a:ext>
            </a:extLst>
          </p:cNvPr>
          <p:cNvSpPr>
            <a:spLocks noGrp="1"/>
          </p:cNvSpPr>
          <p:nvPr>
            <p:ph type="body" sz="quarter" idx="29" hasCustomPrompt="1"/>
          </p:nvPr>
        </p:nvSpPr>
        <p:spPr>
          <a:xfrm>
            <a:off x="8417062" y="1993899"/>
            <a:ext cx="3195009" cy="369332"/>
          </a:xfrm>
          <a:prstGeom prst="rect">
            <a:avLst/>
          </a:prstGeom>
          <a:solidFill>
            <a:schemeClr val="accent3"/>
          </a:solidFill>
        </p:spPr>
        <p:txBody>
          <a:bodyPr lIns="0" rIns="0" anchor="t">
            <a:spAutoFit/>
          </a:bodyPr>
          <a:lstStyle>
            <a:lvl1pPr marL="0" indent="0" algn="ctr">
              <a:buNone/>
              <a:defRPr b="1" cap="all" baseline="0">
                <a:solidFill>
                  <a:schemeClr val="bg1"/>
                </a:solidFill>
              </a:defRPr>
            </a:lvl1pPr>
          </a:lstStyle>
          <a:p>
            <a:pPr lvl="0"/>
            <a:r>
              <a:rPr lang="en-GB"/>
              <a:t>Title</a:t>
            </a:r>
          </a:p>
        </p:txBody>
      </p:sp>
      <p:sp>
        <p:nvSpPr>
          <p:cNvPr id="4" name="Titre 3">
            <a:extLst>
              <a:ext uri="{FF2B5EF4-FFF2-40B4-BE49-F238E27FC236}">
                <a16:creationId xmlns:a16="http://schemas.microsoft.com/office/drawing/2014/main" xmlns="" id="{286C96D8-5D31-4787-ADE2-CBD1DEDCC029}"/>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14" name="Text Placeholder 8">
            <a:extLst>
              <a:ext uri="{FF2B5EF4-FFF2-40B4-BE49-F238E27FC236}">
                <a16:creationId xmlns:a16="http://schemas.microsoft.com/office/drawing/2014/main" xmlns="" id="{C8E6DE7D-0FB2-4B25-A7F7-95C4D06B9322}"/>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5" name="Cadre 14">
            <a:extLst>
              <a:ext uri="{FF2B5EF4-FFF2-40B4-BE49-F238E27FC236}">
                <a16:creationId xmlns:a16="http://schemas.microsoft.com/office/drawing/2014/main" xmlns="" id="{17FC6A8B-1DAF-41A9-8654-1DA19B158FAE}"/>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Text Placeholder 5">
            <a:extLst>
              <a:ext uri="{FF2B5EF4-FFF2-40B4-BE49-F238E27FC236}">
                <a16:creationId xmlns:a16="http://schemas.microsoft.com/office/drawing/2014/main" xmlns="" id="{42C34B12-7FFB-4675-97AD-ADA54ECBE709}"/>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a:t>Subtitle of the slide</a:t>
            </a:r>
          </a:p>
        </p:txBody>
      </p:sp>
    </p:spTree>
    <p:extLst>
      <p:ext uri="{BB962C8B-B14F-4D97-AF65-F5344CB8AC3E}">
        <p14:creationId xmlns:p14="http://schemas.microsoft.com/office/powerpoint/2010/main" val="1730740363"/>
      </p:ext>
    </p:extLst>
  </p:cSld>
  <p:clrMapOvr>
    <a:masterClrMapping/>
  </p:clrMapOvr>
  <p:extLst>
    <p:ext uri="{DCECCB84-F9BA-43D5-87BE-67443E8EF086}">
      <p15:sldGuideLst xmlns:p15="http://schemas.microsoft.com/office/powerpoint/2012/main" xmlns="">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orient="horz" pos="3906">
          <p15:clr>
            <a:srgbClr val="F26B43"/>
          </p15:clr>
        </p15:guide>
        <p15:guide id="6" orient="horz" pos="4156">
          <p15:clr>
            <a:srgbClr val="F26B43"/>
          </p15:clr>
        </p15:guide>
        <p15:guide id="7" pos="30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_dark blue bg">
    <p:bg>
      <p:bgPr>
        <a:solidFill>
          <a:schemeClr val="accent1"/>
        </a:soli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xmlns="" id="{7BB89C52-7215-47FB-8975-6A2FFA250370}"/>
              </a:ext>
            </a:extLst>
          </p:cNvPr>
          <p:cNvGraphicFramePr>
            <a:graphicFrameLocks noChangeAspect="1"/>
          </p:cNvGraphicFramePr>
          <p:nvPr userDrawn="1">
            <p:custDataLst>
              <p:tags r:id="rId2"/>
            </p:custDataLst>
            <p:extLst>
              <p:ext uri="{D42A27DB-BD31-4B8C-83A1-F6EECF244321}">
                <p14:modId xmlns:p14="http://schemas.microsoft.com/office/powerpoint/2010/main" val="39063029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6566"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xmlns=""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55187B2B-3878-47DA-815E-8BB73EED8EFE}"/>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4" name="Titre 3">
            <a:extLst>
              <a:ext uri="{FF2B5EF4-FFF2-40B4-BE49-F238E27FC236}">
                <a16:creationId xmlns:a16="http://schemas.microsoft.com/office/drawing/2014/main" xmlns="" id="{20156DF7-56BC-40D5-8DA8-2F22C6D867BD}"/>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4" name="Espace réservé du numéro de diapositive 2">
            <a:extLst>
              <a:ext uri="{FF2B5EF4-FFF2-40B4-BE49-F238E27FC236}">
                <a16:creationId xmlns:a16="http://schemas.microsoft.com/office/drawing/2014/main" xmlns="" id="{050AD626-E7A4-427F-9A3F-B6A6BA21F6B3}"/>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15" name="Espace réservé du pied de page 4">
            <a:extLst>
              <a:ext uri="{FF2B5EF4-FFF2-40B4-BE49-F238E27FC236}">
                <a16:creationId xmlns:a16="http://schemas.microsoft.com/office/drawing/2014/main" xmlns="" id="{A9AA2E6C-EBCE-4B97-AB00-23968A3265E5}"/>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9" name="Text Placeholder 8">
            <a:extLst>
              <a:ext uri="{FF2B5EF4-FFF2-40B4-BE49-F238E27FC236}">
                <a16:creationId xmlns:a16="http://schemas.microsoft.com/office/drawing/2014/main" xmlns="" id="{317C93FA-7D2C-4658-80E0-B891EA08A0CE}"/>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0" name="Text Placeholder 5">
            <a:extLst>
              <a:ext uri="{FF2B5EF4-FFF2-40B4-BE49-F238E27FC236}">
                <a16:creationId xmlns:a16="http://schemas.microsoft.com/office/drawing/2014/main" xmlns="" id="{45D7D27C-78A9-42B0-BF87-F097DEF202C2}"/>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bg1"/>
                </a:solidFill>
              </a:defRPr>
            </a:lvl1pPr>
          </a:lstStyle>
          <a:p>
            <a:pPr lvl="0"/>
            <a:r>
              <a:rPr lang="en-GB"/>
              <a:t>Subtitle of the slide</a:t>
            </a:r>
          </a:p>
        </p:txBody>
      </p:sp>
    </p:spTree>
    <p:extLst>
      <p:ext uri="{BB962C8B-B14F-4D97-AF65-F5344CB8AC3E}">
        <p14:creationId xmlns:p14="http://schemas.microsoft.com/office/powerpoint/2010/main" val="2007529917"/>
      </p:ext>
    </p:extLst>
  </p:cSld>
  <p:clrMapOvr>
    <a:masterClrMapping/>
  </p:clrMapOvr>
  <p:extLst>
    <p:ext uri="{DCECCB84-F9BA-43D5-87BE-67443E8EF086}">
      <p15:sldGuideLst xmlns:p15="http://schemas.microsoft.com/office/powerpoint/2012/main" xmlns="">
        <p15:guide id="1" pos="247">
          <p15:clr>
            <a:srgbClr val="F26B43"/>
          </p15:clr>
        </p15:guide>
        <p15:guide id="2" pos="7423" userDrawn="1">
          <p15:clr>
            <a:srgbClr val="F26B43"/>
          </p15:clr>
        </p15:guide>
        <p15:guide id="3" orient="horz" pos="232" userDrawn="1">
          <p15:clr>
            <a:srgbClr val="F26B43"/>
          </p15:clr>
        </p15:guide>
        <p15:guide id="4" orient="horz" pos="600">
          <p15:clr>
            <a:srgbClr val="F26B43"/>
          </p15:clr>
        </p15:guide>
        <p15:guide id="5" orient="horz" pos="3906" userDrawn="1">
          <p15:clr>
            <a:srgbClr val="F26B43"/>
          </p15:clr>
        </p15:guide>
        <p15:guide id="6" orient="horz" pos="4156" userDrawn="1">
          <p15:clr>
            <a:srgbClr val="F26B43"/>
          </p15:clr>
        </p15:guide>
        <p15:guide id="7" pos="306"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erbatim green">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xmlns="" id="{7BB89C52-7215-47FB-8975-6A2FFA250370}"/>
              </a:ext>
            </a:extLst>
          </p:cNvPr>
          <p:cNvGraphicFramePr>
            <a:graphicFrameLocks noChangeAspect="1"/>
          </p:cNvGraphicFramePr>
          <p:nvPr userDrawn="1">
            <p:custDataLst>
              <p:tags r:id="rId2"/>
            </p:custDataLst>
            <p:extLst>
              <p:ext uri="{D42A27DB-BD31-4B8C-83A1-F6EECF244321}">
                <p14:modId xmlns:p14="http://schemas.microsoft.com/office/powerpoint/2010/main" val="4212604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7590"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xmlns=""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55187B2B-3878-47DA-815E-8BB73EED8EFE}"/>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xmlns="" id="{117D3991-82D5-4923-813E-6007EFC65ED8}"/>
              </a:ext>
            </a:extLst>
          </p:cNvPr>
          <p:cNvSpPr>
            <a:spLocks noGrp="1"/>
          </p:cNvSpPr>
          <p:nvPr>
            <p:ph type="sldNum" sz="quarter" idx="14"/>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grpSp>
        <p:nvGrpSpPr>
          <p:cNvPr id="18" name="Group 10">
            <a:extLst>
              <a:ext uri="{FF2B5EF4-FFF2-40B4-BE49-F238E27FC236}">
                <a16:creationId xmlns:a16="http://schemas.microsoft.com/office/drawing/2014/main" xmlns="" id="{37034E82-C110-4AF1-81C9-1B2FF8608B01}"/>
              </a:ext>
            </a:extLst>
          </p:cNvPr>
          <p:cNvGrpSpPr>
            <a:grpSpLocks/>
          </p:cNvGrpSpPr>
          <p:nvPr userDrawn="1"/>
        </p:nvGrpSpPr>
        <p:grpSpPr bwMode="auto">
          <a:xfrm rot="10800000" flipH="1">
            <a:off x="701006" y="1494906"/>
            <a:ext cx="1299066" cy="1063368"/>
            <a:chOff x="1033" y="1117"/>
            <a:chExt cx="1907" cy="1561"/>
          </a:xfrm>
          <a:solidFill>
            <a:schemeClr val="tx2"/>
          </a:solidFill>
        </p:grpSpPr>
        <p:sp>
          <p:nvSpPr>
            <p:cNvPr id="19" name="Freeform 11">
              <a:extLst>
                <a:ext uri="{FF2B5EF4-FFF2-40B4-BE49-F238E27FC236}">
                  <a16:creationId xmlns:a16="http://schemas.microsoft.com/office/drawing/2014/main" xmlns="" id="{BD7A13DF-71B0-4DF3-9670-ECE323231743}"/>
                </a:ext>
              </a:extLst>
            </p:cNvPr>
            <p:cNvSpPr>
              <a:spLocks/>
            </p:cNvSpPr>
            <p:nvPr userDrawn="1"/>
          </p:nvSpPr>
          <p:spPr bwMode="auto">
            <a:xfrm>
              <a:off x="1033" y="1117"/>
              <a:ext cx="932" cy="1548"/>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Freeform 12">
              <a:extLst>
                <a:ext uri="{FF2B5EF4-FFF2-40B4-BE49-F238E27FC236}">
                  <a16:creationId xmlns:a16="http://schemas.microsoft.com/office/drawing/2014/main" xmlns="" id="{C79DC92B-9CE8-407F-B93F-CA5ACD8F2E8D}"/>
                </a:ext>
              </a:extLst>
            </p:cNvPr>
            <p:cNvSpPr>
              <a:spLocks/>
            </p:cNvSpPr>
            <p:nvPr userDrawn="1"/>
          </p:nvSpPr>
          <p:spPr bwMode="auto">
            <a:xfrm>
              <a:off x="1895" y="1130"/>
              <a:ext cx="1045" cy="1548"/>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1" name="Espace réservé du texte 20">
            <a:extLst>
              <a:ext uri="{FF2B5EF4-FFF2-40B4-BE49-F238E27FC236}">
                <a16:creationId xmlns:a16="http://schemas.microsoft.com/office/drawing/2014/main" xmlns="" id="{04EB49EF-74A2-4A31-99CF-80E2BAF35EC6}"/>
              </a:ext>
            </a:extLst>
          </p:cNvPr>
          <p:cNvSpPr>
            <a:spLocks noGrp="1"/>
          </p:cNvSpPr>
          <p:nvPr>
            <p:ph type="body" sz="quarter" idx="15" hasCustomPrompt="1"/>
          </p:nvPr>
        </p:nvSpPr>
        <p:spPr>
          <a:xfrm>
            <a:off x="2351088" y="1494906"/>
            <a:ext cx="9436100" cy="2636591"/>
          </a:xfrm>
          <a:prstGeom prst="rect">
            <a:avLst/>
          </a:prstGeom>
        </p:spPr>
        <p:txBody>
          <a:bodyPr anchor="b">
            <a:normAutofit/>
          </a:bodyPr>
          <a:lstStyle>
            <a:lvl1pPr marL="0" indent="0">
              <a:buNone/>
              <a:defRPr sz="2800"/>
            </a:lvl1pPr>
          </a:lstStyle>
          <a:p>
            <a:pPr lvl="0"/>
            <a:r>
              <a:rPr lang="en-GB"/>
              <a:t>Insert your quote here</a:t>
            </a:r>
          </a:p>
        </p:txBody>
      </p:sp>
      <p:sp>
        <p:nvSpPr>
          <p:cNvPr id="24" name="Espace réservé du texte 20">
            <a:extLst>
              <a:ext uri="{FF2B5EF4-FFF2-40B4-BE49-F238E27FC236}">
                <a16:creationId xmlns:a16="http://schemas.microsoft.com/office/drawing/2014/main" xmlns="" id="{6B6F846B-8F0A-42EC-8144-B2B9983BA972}"/>
              </a:ext>
            </a:extLst>
          </p:cNvPr>
          <p:cNvSpPr>
            <a:spLocks noGrp="1"/>
          </p:cNvSpPr>
          <p:nvPr>
            <p:ph type="body" sz="quarter" idx="16" hasCustomPrompt="1"/>
          </p:nvPr>
        </p:nvSpPr>
        <p:spPr>
          <a:xfrm>
            <a:off x="2351088" y="4236285"/>
            <a:ext cx="9436100" cy="338554"/>
          </a:xfrm>
          <a:prstGeom prst="rect">
            <a:avLst/>
          </a:prstGeom>
        </p:spPr>
        <p:txBody>
          <a:bodyPr anchor="b">
            <a:spAutoFit/>
          </a:bodyPr>
          <a:lstStyle>
            <a:lvl1pPr marL="0" indent="0" algn="r">
              <a:buNone/>
              <a:defRPr sz="1600" b="1">
                <a:solidFill>
                  <a:schemeClr val="tx1"/>
                </a:solidFill>
              </a:defRPr>
            </a:lvl1pPr>
          </a:lstStyle>
          <a:p>
            <a:pPr lvl="0"/>
            <a:r>
              <a:rPr lang="en-GB"/>
              <a:t>Name, Position</a:t>
            </a:r>
          </a:p>
        </p:txBody>
      </p:sp>
      <p:sp>
        <p:nvSpPr>
          <p:cNvPr id="4" name="Titre 3">
            <a:extLst>
              <a:ext uri="{FF2B5EF4-FFF2-40B4-BE49-F238E27FC236}">
                <a16:creationId xmlns:a16="http://schemas.microsoft.com/office/drawing/2014/main" xmlns="" id="{D69A5C51-135A-4539-8A83-F2DE50C1572C}"/>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11" name="Cadre 10">
            <a:extLst>
              <a:ext uri="{FF2B5EF4-FFF2-40B4-BE49-F238E27FC236}">
                <a16:creationId xmlns:a16="http://schemas.microsoft.com/office/drawing/2014/main" xmlns="" id="{BF7A0D0E-8184-4BA8-BEDC-8D6B253B3340}"/>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791931045"/>
      </p:ext>
    </p:extLst>
  </p:cSld>
  <p:clrMapOvr>
    <a:masterClrMapping/>
  </p:clrMapOvr>
  <p:extLst>
    <p:ext uri="{DCECCB84-F9BA-43D5-87BE-67443E8EF086}">
      <p15:sldGuideLst xmlns:p15="http://schemas.microsoft.com/office/powerpoint/2012/main" xmlns="">
        <p15:guide id="1" pos="247">
          <p15:clr>
            <a:srgbClr val="F26B43"/>
          </p15:clr>
        </p15:guide>
        <p15:guide id="2" pos="7427">
          <p15:clr>
            <a:srgbClr val="F26B43"/>
          </p15:clr>
        </p15:guide>
        <p15:guide id="3" orient="horz" pos="232" userDrawn="1">
          <p15:clr>
            <a:srgbClr val="F26B43"/>
          </p15:clr>
        </p15:guide>
        <p15:guide id="4" orient="horz" pos="600">
          <p15:clr>
            <a:srgbClr val="F26B43"/>
          </p15:clr>
        </p15:guide>
        <p15:guide id="5" orient="horz" pos="3906" userDrawn="1">
          <p15:clr>
            <a:srgbClr val="F26B43"/>
          </p15:clr>
        </p15:guide>
        <p15:guide id="6" orient="horz" pos="4156" userDrawn="1">
          <p15:clr>
            <a:srgbClr val="F26B43"/>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erbatim blue">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xmlns="" id="{7BB89C52-7215-47FB-8975-6A2FFA250370}"/>
              </a:ext>
            </a:extLst>
          </p:cNvPr>
          <p:cNvGraphicFramePr>
            <a:graphicFrameLocks noChangeAspect="1"/>
          </p:cNvGraphicFramePr>
          <p:nvPr userDrawn="1">
            <p:custDataLst>
              <p:tags r:id="rId2"/>
            </p:custDataLst>
            <p:extLst>
              <p:ext uri="{D42A27DB-BD31-4B8C-83A1-F6EECF244321}">
                <p14:modId xmlns:p14="http://schemas.microsoft.com/office/powerpoint/2010/main" val="7109462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8614"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xmlns=""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55187B2B-3878-47DA-815E-8BB73EED8EFE}"/>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9" name="Espace réservé du numéro de diapositive 8">
            <a:extLst>
              <a:ext uri="{FF2B5EF4-FFF2-40B4-BE49-F238E27FC236}">
                <a16:creationId xmlns:a16="http://schemas.microsoft.com/office/drawing/2014/main" xmlns="" id="{117D3991-82D5-4923-813E-6007EFC65ED8}"/>
              </a:ext>
            </a:extLst>
          </p:cNvPr>
          <p:cNvSpPr>
            <a:spLocks noGrp="1"/>
          </p:cNvSpPr>
          <p:nvPr>
            <p:ph type="sldNum" sz="quarter" idx="14"/>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21" name="Espace réservé du texte 20">
            <a:extLst>
              <a:ext uri="{FF2B5EF4-FFF2-40B4-BE49-F238E27FC236}">
                <a16:creationId xmlns:a16="http://schemas.microsoft.com/office/drawing/2014/main" xmlns="" id="{04EB49EF-74A2-4A31-99CF-80E2BAF35EC6}"/>
              </a:ext>
            </a:extLst>
          </p:cNvPr>
          <p:cNvSpPr>
            <a:spLocks noGrp="1"/>
          </p:cNvSpPr>
          <p:nvPr>
            <p:ph type="body" sz="quarter" idx="15" hasCustomPrompt="1"/>
          </p:nvPr>
        </p:nvSpPr>
        <p:spPr>
          <a:xfrm>
            <a:off x="2351088" y="1494906"/>
            <a:ext cx="9436100" cy="2636591"/>
          </a:xfrm>
          <a:prstGeom prst="rect">
            <a:avLst/>
          </a:prstGeom>
        </p:spPr>
        <p:txBody>
          <a:bodyPr anchor="b">
            <a:normAutofit/>
          </a:bodyPr>
          <a:lstStyle>
            <a:lvl1pPr marL="0" indent="0">
              <a:buNone/>
              <a:defRPr sz="2800"/>
            </a:lvl1pPr>
          </a:lstStyle>
          <a:p>
            <a:pPr lvl="0"/>
            <a:r>
              <a:rPr lang="en-GB"/>
              <a:t>Insert your quote here</a:t>
            </a:r>
          </a:p>
        </p:txBody>
      </p:sp>
      <p:sp>
        <p:nvSpPr>
          <p:cNvPr id="24" name="Espace réservé du texte 20">
            <a:extLst>
              <a:ext uri="{FF2B5EF4-FFF2-40B4-BE49-F238E27FC236}">
                <a16:creationId xmlns:a16="http://schemas.microsoft.com/office/drawing/2014/main" xmlns="" id="{6B6F846B-8F0A-42EC-8144-B2B9983BA972}"/>
              </a:ext>
            </a:extLst>
          </p:cNvPr>
          <p:cNvSpPr>
            <a:spLocks noGrp="1"/>
          </p:cNvSpPr>
          <p:nvPr>
            <p:ph type="body" sz="quarter" idx="16" hasCustomPrompt="1"/>
          </p:nvPr>
        </p:nvSpPr>
        <p:spPr>
          <a:xfrm>
            <a:off x="2351088" y="4236285"/>
            <a:ext cx="9436100" cy="338554"/>
          </a:xfrm>
          <a:prstGeom prst="rect">
            <a:avLst/>
          </a:prstGeom>
        </p:spPr>
        <p:txBody>
          <a:bodyPr anchor="b">
            <a:spAutoFit/>
          </a:bodyPr>
          <a:lstStyle>
            <a:lvl1pPr marL="0" indent="0" algn="r">
              <a:buNone/>
              <a:defRPr sz="1600" b="1">
                <a:solidFill>
                  <a:schemeClr val="tx1"/>
                </a:solidFill>
              </a:defRPr>
            </a:lvl1pPr>
          </a:lstStyle>
          <a:p>
            <a:pPr lvl="0"/>
            <a:r>
              <a:rPr lang="en-GB"/>
              <a:t>Name, Position</a:t>
            </a:r>
          </a:p>
        </p:txBody>
      </p:sp>
      <p:grpSp>
        <p:nvGrpSpPr>
          <p:cNvPr id="13" name="Group 10">
            <a:extLst>
              <a:ext uri="{FF2B5EF4-FFF2-40B4-BE49-F238E27FC236}">
                <a16:creationId xmlns:a16="http://schemas.microsoft.com/office/drawing/2014/main" xmlns="" id="{4A038897-2792-4479-8EAB-9A8ABDE74F32}"/>
              </a:ext>
            </a:extLst>
          </p:cNvPr>
          <p:cNvGrpSpPr>
            <a:grpSpLocks/>
          </p:cNvGrpSpPr>
          <p:nvPr userDrawn="1"/>
        </p:nvGrpSpPr>
        <p:grpSpPr bwMode="auto">
          <a:xfrm rot="10800000" flipH="1">
            <a:off x="701006" y="1494906"/>
            <a:ext cx="1299066" cy="1063368"/>
            <a:chOff x="1033" y="1117"/>
            <a:chExt cx="1907" cy="1561"/>
          </a:xfrm>
          <a:solidFill>
            <a:schemeClr val="bg2"/>
          </a:solidFill>
        </p:grpSpPr>
        <p:sp>
          <p:nvSpPr>
            <p:cNvPr id="14" name="Freeform 11">
              <a:extLst>
                <a:ext uri="{FF2B5EF4-FFF2-40B4-BE49-F238E27FC236}">
                  <a16:creationId xmlns:a16="http://schemas.microsoft.com/office/drawing/2014/main" xmlns="" id="{BECFD5B3-64F4-4C51-A672-EBE7467808F1}"/>
                </a:ext>
              </a:extLst>
            </p:cNvPr>
            <p:cNvSpPr>
              <a:spLocks/>
            </p:cNvSpPr>
            <p:nvPr userDrawn="1"/>
          </p:nvSpPr>
          <p:spPr bwMode="auto">
            <a:xfrm>
              <a:off x="1033" y="1117"/>
              <a:ext cx="932" cy="1548"/>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Freeform 12">
              <a:extLst>
                <a:ext uri="{FF2B5EF4-FFF2-40B4-BE49-F238E27FC236}">
                  <a16:creationId xmlns:a16="http://schemas.microsoft.com/office/drawing/2014/main" xmlns="" id="{099295A6-576A-454D-9A3A-871777688331}"/>
                </a:ext>
              </a:extLst>
            </p:cNvPr>
            <p:cNvSpPr>
              <a:spLocks/>
            </p:cNvSpPr>
            <p:nvPr userDrawn="1"/>
          </p:nvSpPr>
          <p:spPr bwMode="auto">
            <a:xfrm>
              <a:off x="1895" y="1130"/>
              <a:ext cx="1045" cy="1548"/>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4" name="Titre 3">
            <a:extLst>
              <a:ext uri="{FF2B5EF4-FFF2-40B4-BE49-F238E27FC236}">
                <a16:creationId xmlns:a16="http://schemas.microsoft.com/office/drawing/2014/main" xmlns="" id="{9F4AF75B-C07F-40D0-9789-3B7669A97432}"/>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11" name="Cadre 10">
            <a:extLst>
              <a:ext uri="{FF2B5EF4-FFF2-40B4-BE49-F238E27FC236}">
                <a16:creationId xmlns:a16="http://schemas.microsoft.com/office/drawing/2014/main" xmlns="" id="{95FA30DA-C1C6-46AC-9495-9AC59758C19E}"/>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046443515"/>
      </p:ext>
    </p:extLst>
  </p:cSld>
  <p:clrMapOvr>
    <a:masterClrMapping/>
  </p:clrMapOvr>
  <p:extLst>
    <p:ext uri="{DCECCB84-F9BA-43D5-87BE-67443E8EF086}">
      <p15:sldGuideLst xmlns:p15="http://schemas.microsoft.com/office/powerpoint/2012/main" xmlns="">
        <p15:guide id="1" pos="247">
          <p15:clr>
            <a:srgbClr val="F26B43"/>
          </p15:clr>
        </p15:guide>
        <p15:guide id="2" pos="7427">
          <p15:clr>
            <a:srgbClr val="F26B43"/>
          </p15:clr>
        </p15:guide>
        <p15:guide id="3" orient="horz" pos="232" userDrawn="1">
          <p15:clr>
            <a:srgbClr val="F26B43"/>
          </p15:clr>
        </p15:guide>
        <p15:guide id="4" orient="horz" pos="600">
          <p15:clr>
            <a:srgbClr val="F26B43"/>
          </p15:clr>
        </p15:guide>
        <p15:guide id="5" orient="horz" pos="3906" userDrawn="1">
          <p15:clr>
            <a:srgbClr val="F26B43"/>
          </p15:clr>
        </p15:guide>
        <p15:guide id="6" orient="horz" pos="4156" userDrawn="1">
          <p15:clr>
            <a:srgbClr val="F26B43"/>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Verbatim_Turquoise bg">
    <p:bg>
      <p:bgPr>
        <a:solidFill>
          <a:schemeClr val="tx2"/>
        </a:soli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xmlns="" id="{7BB89C52-7215-47FB-8975-6A2FFA250370}"/>
              </a:ext>
            </a:extLst>
          </p:cNvPr>
          <p:cNvGraphicFramePr>
            <a:graphicFrameLocks noChangeAspect="1"/>
          </p:cNvGraphicFramePr>
          <p:nvPr userDrawn="1">
            <p:custDataLst>
              <p:tags r:id="rId2"/>
            </p:custDataLst>
            <p:extLst>
              <p:ext uri="{D42A27DB-BD31-4B8C-83A1-F6EECF244321}">
                <p14:modId xmlns:p14="http://schemas.microsoft.com/office/powerpoint/2010/main" val="39400773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638" name="Diapositive think-cell" r:id="rId5" imgW="532" imgH="530" progId="TCLayout.ActiveDocument.1">
                  <p:embed/>
                </p:oleObj>
              </mc:Choice>
              <mc:Fallback>
                <p:oleObj name="Diapositive think-cell" r:id="rId5" imgW="532" imgH="530" progId="TCLayout.ActiveDocument.1">
                  <p:embed/>
                  <p:pic>
                    <p:nvPicPr>
                      <p:cNvPr id="3" name="Objet 2" hidden="1">
                        <a:extLst>
                          <a:ext uri="{FF2B5EF4-FFF2-40B4-BE49-F238E27FC236}">
                            <a16:creationId xmlns:a16="http://schemas.microsoft.com/office/drawing/2014/main" xmlns="" id="{7BB89C52-7215-47FB-8975-6A2FFA25037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55187B2B-3878-47DA-815E-8BB73EED8EFE}"/>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21" name="Espace réservé du texte 20">
            <a:extLst>
              <a:ext uri="{FF2B5EF4-FFF2-40B4-BE49-F238E27FC236}">
                <a16:creationId xmlns:a16="http://schemas.microsoft.com/office/drawing/2014/main" xmlns="" id="{04EB49EF-74A2-4A31-99CF-80E2BAF35EC6}"/>
              </a:ext>
            </a:extLst>
          </p:cNvPr>
          <p:cNvSpPr>
            <a:spLocks noGrp="1"/>
          </p:cNvSpPr>
          <p:nvPr>
            <p:ph type="body" sz="quarter" idx="15" hasCustomPrompt="1"/>
          </p:nvPr>
        </p:nvSpPr>
        <p:spPr>
          <a:xfrm>
            <a:off x="2351088" y="1494906"/>
            <a:ext cx="9436100" cy="2636591"/>
          </a:xfrm>
          <a:prstGeom prst="rect">
            <a:avLst/>
          </a:prstGeom>
        </p:spPr>
        <p:txBody>
          <a:bodyPr anchor="b">
            <a:normAutofit/>
          </a:bodyPr>
          <a:lstStyle>
            <a:lvl1pPr marL="0" indent="0">
              <a:buNone/>
              <a:defRPr sz="2800">
                <a:solidFill>
                  <a:schemeClr val="bg1"/>
                </a:solidFill>
              </a:defRPr>
            </a:lvl1pPr>
          </a:lstStyle>
          <a:p>
            <a:pPr lvl="0"/>
            <a:r>
              <a:rPr lang="en-GB"/>
              <a:t>Insert your quote here</a:t>
            </a:r>
          </a:p>
        </p:txBody>
      </p:sp>
      <p:sp>
        <p:nvSpPr>
          <p:cNvPr id="24" name="Espace réservé du texte 20">
            <a:extLst>
              <a:ext uri="{FF2B5EF4-FFF2-40B4-BE49-F238E27FC236}">
                <a16:creationId xmlns:a16="http://schemas.microsoft.com/office/drawing/2014/main" xmlns="" id="{6B6F846B-8F0A-42EC-8144-B2B9983BA972}"/>
              </a:ext>
            </a:extLst>
          </p:cNvPr>
          <p:cNvSpPr>
            <a:spLocks noGrp="1"/>
          </p:cNvSpPr>
          <p:nvPr>
            <p:ph type="body" sz="quarter" idx="16" hasCustomPrompt="1"/>
          </p:nvPr>
        </p:nvSpPr>
        <p:spPr>
          <a:xfrm>
            <a:off x="2351088" y="4260907"/>
            <a:ext cx="9436100" cy="313932"/>
          </a:xfrm>
          <a:prstGeom prst="rect">
            <a:avLst/>
          </a:prstGeom>
        </p:spPr>
        <p:txBody>
          <a:bodyPr anchor="b">
            <a:spAutoFit/>
          </a:bodyPr>
          <a:lstStyle>
            <a:lvl1pPr marL="0" indent="0" algn="r">
              <a:buNone/>
              <a:defRPr sz="1600" b="1">
                <a:solidFill>
                  <a:schemeClr val="bg1"/>
                </a:solidFill>
              </a:defRPr>
            </a:lvl1pPr>
          </a:lstStyle>
          <a:p>
            <a:pPr lvl="0"/>
            <a:r>
              <a:rPr lang="en-GB"/>
              <a:t>Name, Position</a:t>
            </a:r>
          </a:p>
        </p:txBody>
      </p:sp>
      <p:pic>
        <p:nvPicPr>
          <p:cNvPr id="15" name="Graphique 14">
            <a:extLst>
              <a:ext uri="{FF2B5EF4-FFF2-40B4-BE49-F238E27FC236}">
                <a16:creationId xmlns:a16="http://schemas.microsoft.com/office/drawing/2014/main" xmlns="" id="{4F76921A-1CA6-45D7-A760-D7C080EEEB22}"/>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a:off x="11255164" y="6135730"/>
            <a:ext cx="549900" cy="495918"/>
          </a:xfrm>
          <a:prstGeom prst="rect">
            <a:avLst/>
          </a:prstGeom>
        </p:spPr>
      </p:pic>
      <p:grpSp>
        <p:nvGrpSpPr>
          <p:cNvPr id="16" name="Group 10">
            <a:extLst>
              <a:ext uri="{FF2B5EF4-FFF2-40B4-BE49-F238E27FC236}">
                <a16:creationId xmlns:a16="http://schemas.microsoft.com/office/drawing/2014/main" xmlns="" id="{B5EE29BA-2D73-4E72-A1CA-6B221F770E63}"/>
              </a:ext>
            </a:extLst>
          </p:cNvPr>
          <p:cNvGrpSpPr>
            <a:grpSpLocks/>
          </p:cNvGrpSpPr>
          <p:nvPr userDrawn="1"/>
        </p:nvGrpSpPr>
        <p:grpSpPr bwMode="auto">
          <a:xfrm rot="10800000" flipH="1">
            <a:off x="701006" y="1494906"/>
            <a:ext cx="1299066" cy="1063368"/>
            <a:chOff x="1033" y="1117"/>
            <a:chExt cx="1907" cy="1561"/>
          </a:xfrm>
          <a:solidFill>
            <a:schemeClr val="bg1"/>
          </a:solidFill>
        </p:grpSpPr>
        <p:sp>
          <p:nvSpPr>
            <p:cNvPr id="17" name="Freeform 11">
              <a:extLst>
                <a:ext uri="{FF2B5EF4-FFF2-40B4-BE49-F238E27FC236}">
                  <a16:creationId xmlns:a16="http://schemas.microsoft.com/office/drawing/2014/main" xmlns="" id="{07E82261-878F-41AC-82EB-D8EEDA8D4775}"/>
                </a:ext>
              </a:extLst>
            </p:cNvPr>
            <p:cNvSpPr>
              <a:spLocks/>
            </p:cNvSpPr>
            <p:nvPr userDrawn="1"/>
          </p:nvSpPr>
          <p:spPr bwMode="auto">
            <a:xfrm>
              <a:off x="1033" y="1117"/>
              <a:ext cx="932" cy="1548"/>
            </a:xfrm>
            <a:custGeom>
              <a:avLst/>
              <a:gdLst>
                <a:gd name="T0" fmla="*/ 409 w 444"/>
                <a:gd name="T1" fmla="*/ 324 h 737"/>
                <a:gd name="T2" fmla="*/ 257 w 444"/>
                <a:gd name="T3" fmla="*/ 270 h 737"/>
                <a:gd name="T4" fmla="*/ 130 w 444"/>
                <a:gd name="T5" fmla="*/ 326 h 737"/>
                <a:gd name="T6" fmla="*/ 366 w 444"/>
                <a:gd name="T7" fmla="*/ 45 h 737"/>
                <a:gd name="T8" fmla="*/ 338 w 444"/>
                <a:gd name="T9" fmla="*/ 0 h 737"/>
                <a:gd name="T10" fmla="*/ 19 w 444"/>
                <a:gd name="T11" fmla="*/ 489 h 737"/>
                <a:gd name="T12" fmla="*/ 276 w 444"/>
                <a:gd name="T13" fmla="*/ 730 h 737"/>
                <a:gd name="T14" fmla="*/ 444 w 444"/>
                <a:gd name="T15" fmla="*/ 634 h 737"/>
                <a:gd name="T16" fmla="*/ 391 w 444"/>
                <a:gd name="T17" fmla="*/ 493 h 737"/>
                <a:gd name="T18" fmla="*/ 409 w 444"/>
                <a:gd name="T19" fmla="*/ 324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737">
                  <a:moveTo>
                    <a:pt x="409" y="324"/>
                  </a:moveTo>
                  <a:cubicBezTo>
                    <a:pt x="369" y="287"/>
                    <a:pt x="316" y="265"/>
                    <a:pt x="257" y="270"/>
                  </a:cubicBezTo>
                  <a:cubicBezTo>
                    <a:pt x="198" y="274"/>
                    <a:pt x="177" y="291"/>
                    <a:pt x="130" y="326"/>
                  </a:cubicBezTo>
                  <a:cubicBezTo>
                    <a:pt x="131" y="213"/>
                    <a:pt x="302" y="76"/>
                    <a:pt x="366" y="45"/>
                  </a:cubicBezTo>
                  <a:cubicBezTo>
                    <a:pt x="366" y="45"/>
                    <a:pt x="350" y="18"/>
                    <a:pt x="338" y="0"/>
                  </a:cubicBezTo>
                  <a:cubicBezTo>
                    <a:pt x="192" y="30"/>
                    <a:pt x="0" y="231"/>
                    <a:pt x="19" y="489"/>
                  </a:cubicBezTo>
                  <a:cubicBezTo>
                    <a:pt x="32" y="657"/>
                    <a:pt x="182" y="737"/>
                    <a:pt x="276" y="730"/>
                  </a:cubicBezTo>
                  <a:cubicBezTo>
                    <a:pt x="332" y="726"/>
                    <a:pt x="401" y="693"/>
                    <a:pt x="444" y="634"/>
                  </a:cubicBezTo>
                  <a:cubicBezTo>
                    <a:pt x="416" y="598"/>
                    <a:pt x="396" y="551"/>
                    <a:pt x="391" y="493"/>
                  </a:cubicBezTo>
                  <a:cubicBezTo>
                    <a:pt x="387" y="433"/>
                    <a:pt x="394" y="376"/>
                    <a:pt x="409" y="3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Freeform 12">
              <a:extLst>
                <a:ext uri="{FF2B5EF4-FFF2-40B4-BE49-F238E27FC236}">
                  <a16:creationId xmlns:a16="http://schemas.microsoft.com/office/drawing/2014/main" xmlns="" id="{16276F45-0CAF-4CAB-9066-CAABA52E2532}"/>
                </a:ext>
              </a:extLst>
            </p:cNvPr>
            <p:cNvSpPr>
              <a:spLocks/>
            </p:cNvSpPr>
            <p:nvPr userDrawn="1"/>
          </p:nvSpPr>
          <p:spPr bwMode="auto">
            <a:xfrm>
              <a:off x="1895" y="1130"/>
              <a:ext cx="1045" cy="1548"/>
            </a:xfrm>
            <a:custGeom>
              <a:avLst/>
              <a:gdLst>
                <a:gd name="T0" fmla="*/ 487 w 498"/>
                <a:gd name="T1" fmla="*/ 485 h 737"/>
                <a:gd name="T2" fmla="*/ 257 w 498"/>
                <a:gd name="T3" fmla="*/ 270 h 737"/>
                <a:gd name="T4" fmla="*/ 129 w 498"/>
                <a:gd name="T5" fmla="*/ 326 h 737"/>
                <a:gd name="T6" fmla="*/ 366 w 498"/>
                <a:gd name="T7" fmla="*/ 45 h 737"/>
                <a:gd name="T8" fmla="*/ 337 w 498"/>
                <a:gd name="T9" fmla="*/ 0 h 737"/>
                <a:gd name="T10" fmla="*/ 19 w 498"/>
                <a:gd name="T11" fmla="*/ 488 h 737"/>
                <a:gd name="T12" fmla="*/ 276 w 498"/>
                <a:gd name="T13" fmla="*/ 730 h 737"/>
                <a:gd name="T14" fmla="*/ 487 w 498"/>
                <a:gd name="T15" fmla="*/ 485 h 7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737">
                  <a:moveTo>
                    <a:pt x="487" y="485"/>
                  </a:moveTo>
                  <a:cubicBezTo>
                    <a:pt x="478" y="369"/>
                    <a:pt x="382" y="260"/>
                    <a:pt x="257" y="270"/>
                  </a:cubicBezTo>
                  <a:cubicBezTo>
                    <a:pt x="197" y="274"/>
                    <a:pt x="177" y="291"/>
                    <a:pt x="129" y="326"/>
                  </a:cubicBezTo>
                  <a:cubicBezTo>
                    <a:pt x="130" y="213"/>
                    <a:pt x="302" y="76"/>
                    <a:pt x="366" y="45"/>
                  </a:cubicBezTo>
                  <a:cubicBezTo>
                    <a:pt x="366" y="45"/>
                    <a:pt x="349" y="18"/>
                    <a:pt x="337" y="0"/>
                  </a:cubicBezTo>
                  <a:cubicBezTo>
                    <a:pt x="192" y="29"/>
                    <a:pt x="0" y="231"/>
                    <a:pt x="19" y="488"/>
                  </a:cubicBezTo>
                  <a:cubicBezTo>
                    <a:pt x="32" y="657"/>
                    <a:pt x="182" y="737"/>
                    <a:pt x="276" y="730"/>
                  </a:cubicBezTo>
                  <a:cubicBezTo>
                    <a:pt x="369" y="723"/>
                    <a:pt x="498" y="635"/>
                    <a:pt x="487" y="4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4" name="Titre 3">
            <a:extLst>
              <a:ext uri="{FF2B5EF4-FFF2-40B4-BE49-F238E27FC236}">
                <a16:creationId xmlns:a16="http://schemas.microsoft.com/office/drawing/2014/main" xmlns="" id="{BCFA5C14-C9CA-4FFB-9083-AE890C41C0B0}"/>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20" name="Espace réservé du numéro de diapositive 2">
            <a:extLst>
              <a:ext uri="{FF2B5EF4-FFF2-40B4-BE49-F238E27FC236}">
                <a16:creationId xmlns:a16="http://schemas.microsoft.com/office/drawing/2014/main" xmlns="" id="{D4126967-78A5-497D-A140-B29A3E7B98FD}"/>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23" name="Espace réservé du pied de page 4">
            <a:extLst>
              <a:ext uri="{FF2B5EF4-FFF2-40B4-BE49-F238E27FC236}">
                <a16:creationId xmlns:a16="http://schemas.microsoft.com/office/drawing/2014/main" xmlns="" id="{38B07116-5D1F-4AA7-9788-74A3139F7BB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3" name="Cadre 12">
            <a:extLst>
              <a:ext uri="{FF2B5EF4-FFF2-40B4-BE49-F238E27FC236}">
                <a16:creationId xmlns:a16="http://schemas.microsoft.com/office/drawing/2014/main" xmlns="" id="{CE5B38A0-F8CE-4105-8A52-31B103BD6472}"/>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729815281"/>
      </p:ext>
    </p:extLst>
  </p:cSld>
  <p:clrMapOvr>
    <a:masterClrMapping/>
  </p:clrMapOvr>
  <p:extLst>
    <p:ext uri="{DCECCB84-F9BA-43D5-87BE-67443E8EF086}">
      <p15:sldGuideLst xmlns:p15="http://schemas.microsoft.com/office/powerpoint/2012/main" xmlns="">
        <p15:guide id="1" pos="247">
          <p15:clr>
            <a:srgbClr val="F26B43"/>
          </p15:clr>
        </p15:guide>
        <p15:guide id="2" pos="7427">
          <p15:clr>
            <a:srgbClr val="F26B43"/>
          </p15:clr>
        </p15:guide>
        <p15:guide id="3" orient="horz" pos="232" userDrawn="1">
          <p15:clr>
            <a:srgbClr val="F26B43"/>
          </p15:clr>
        </p15:guide>
        <p15:guide id="4" orient="horz" pos="600">
          <p15:clr>
            <a:srgbClr val="F26B43"/>
          </p15:clr>
        </p15:guide>
        <p15:guide id="5" orient="horz" pos="3906" userDrawn="1">
          <p15:clr>
            <a:srgbClr val="F26B43"/>
          </p15:clr>
        </p15:guide>
        <p15:guide id="6" orient="horz" pos="4156" userDrawn="1">
          <p15:clr>
            <a:srgbClr val="F26B43"/>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mp; visual">
    <p:spTree>
      <p:nvGrpSpPr>
        <p:cNvPr id="1" name=""/>
        <p:cNvGrpSpPr/>
        <p:nvPr/>
      </p:nvGrpSpPr>
      <p:grpSpPr>
        <a:xfrm>
          <a:off x="0" y="0"/>
          <a:ext cx="0" cy="0"/>
          <a:chOff x="0" y="0"/>
          <a:chExt cx="0" cy="0"/>
        </a:xfrm>
      </p:grpSpPr>
      <p:sp>
        <p:nvSpPr>
          <p:cNvPr id="17" name="Espace réservé pour une image  16">
            <a:extLst>
              <a:ext uri="{FF2B5EF4-FFF2-40B4-BE49-F238E27FC236}">
                <a16:creationId xmlns:a16="http://schemas.microsoft.com/office/drawing/2014/main" xmlns="" id="{ACCC50F6-A13C-4A72-BF1F-65509E750763}"/>
              </a:ext>
            </a:extLst>
          </p:cNvPr>
          <p:cNvSpPr>
            <a:spLocks noGrp="1"/>
          </p:cNvSpPr>
          <p:nvPr>
            <p:ph type="pic" sz="quarter" idx="16" hasCustomPrompt="1"/>
          </p:nvPr>
        </p:nvSpPr>
        <p:spPr>
          <a:xfrm>
            <a:off x="5123892" y="113568"/>
            <a:ext cx="6954540" cy="6630864"/>
          </a:xfrm>
          <a:custGeom>
            <a:avLst/>
            <a:gdLst>
              <a:gd name="connsiteX0" fmla="*/ 0 w 6954540"/>
              <a:gd name="connsiteY0" fmla="*/ 0 h 6630864"/>
              <a:gd name="connsiteX1" fmla="*/ 6954540 w 6954540"/>
              <a:gd name="connsiteY1" fmla="*/ 0 h 6630864"/>
              <a:gd name="connsiteX2" fmla="*/ 6954540 w 6954540"/>
              <a:gd name="connsiteY2" fmla="*/ 6630864 h 6630864"/>
              <a:gd name="connsiteX3" fmla="*/ 0 w 6954540"/>
              <a:gd name="connsiteY3" fmla="*/ 6630864 h 6630864"/>
            </a:gdLst>
            <a:ahLst/>
            <a:cxnLst>
              <a:cxn ang="0">
                <a:pos x="connsiteX0" y="connsiteY0"/>
              </a:cxn>
              <a:cxn ang="0">
                <a:pos x="connsiteX1" y="connsiteY1"/>
              </a:cxn>
              <a:cxn ang="0">
                <a:pos x="connsiteX2" y="connsiteY2"/>
              </a:cxn>
              <a:cxn ang="0">
                <a:pos x="connsiteX3" y="connsiteY3"/>
              </a:cxn>
            </a:cxnLst>
            <a:rect l="l" t="t" r="r" b="b"/>
            <a:pathLst>
              <a:path w="6954540" h="6630864">
                <a:moveTo>
                  <a:pt x="0" y="0"/>
                </a:moveTo>
                <a:lnTo>
                  <a:pt x="6954540" y="0"/>
                </a:lnTo>
                <a:lnTo>
                  <a:pt x="6954540" y="6630864"/>
                </a:lnTo>
                <a:lnTo>
                  <a:pt x="0" y="6630864"/>
                </a:lnTo>
                <a:close/>
              </a:path>
            </a:pathLst>
          </a:custGeom>
          <a:solidFill>
            <a:schemeClr val="bg1">
              <a:lumMod val="95000"/>
            </a:schemeClr>
          </a:solidFill>
        </p:spPr>
        <p:txBody>
          <a:bodyPr wrap="square">
            <a:noAutofit/>
          </a:bodyPr>
          <a:lstStyle/>
          <a:p>
            <a:r>
              <a:rPr lang="en-GB"/>
              <a:t> </a:t>
            </a:r>
          </a:p>
        </p:txBody>
      </p:sp>
      <p:graphicFrame>
        <p:nvGraphicFramePr>
          <p:cNvPr id="4" name="Objet 3" hidden="1">
            <a:extLst>
              <a:ext uri="{FF2B5EF4-FFF2-40B4-BE49-F238E27FC236}">
                <a16:creationId xmlns:a16="http://schemas.microsoft.com/office/drawing/2014/main" xmlns="" id="{5CF9A8CD-44E6-43DE-97D8-919ABD05CE10}"/>
              </a:ext>
            </a:extLst>
          </p:cNvPr>
          <p:cNvGraphicFramePr>
            <a:graphicFrameLocks noChangeAspect="1"/>
          </p:cNvGraphicFramePr>
          <p:nvPr userDrawn="1">
            <p:custDataLst>
              <p:tags r:id="rId2"/>
            </p:custDataLst>
            <p:extLst>
              <p:ext uri="{D42A27DB-BD31-4B8C-83A1-F6EECF244321}">
                <p14:modId xmlns:p14="http://schemas.microsoft.com/office/powerpoint/2010/main" val="32589028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662" name="Diapositive think-cell" r:id="rId5" imgW="532" imgH="530" progId="TCLayout.ActiveDocument.1">
                  <p:embed/>
                </p:oleObj>
              </mc:Choice>
              <mc:Fallback>
                <p:oleObj name="Diapositive think-cell" r:id="rId5" imgW="532" imgH="530" progId="TCLayout.ActiveDocument.1">
                  <p:embed/>
                  <p:pic>
                    <p:nvPicPr>
                      <p:cNvPr id="4" name="Objet 3" hidden="1">
                        <a:extLst>
                          <a:ext uri="{FF2B5EF4-FFF2-40B4-BE49-F238E27FC236}">
                            <a16:creationId xmlns:a16="http://schemas.microsoft.com/office/drawing/2014/main" xmlns="" id="{5CF9A8CD-44E6-43DE-97D8-919ABD05CE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7C1DD757-038C-457E-9D36-3DDC777DAD6B}"/>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11" name="Espace réservé du numéro de diapositive 10">
            <a:extLst>
              <a:ext uri="{FF2B5EF4-FFF2-40B4-BE49-F238E27FC236}">
                <a16:creationId xmlns:a16="http://schemas.microsoft.com/office/drawing/2014/main" xmlns="" id="{D13C9137-663D-49DC-8F1F-B4154A1768F8}"/>
              </a:ext>
            </a:extLst>
          </p:cNvPr>
          <p:cNvSpPr>
            <a:spLocks noGrp="1"/>
          </p:cNvSpPr>
          <p:nvPr>
            <p:ph type="sldNum" sz="quarter" idx="14"/>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10" name="Content Placeholder 2">
            <a:extLst>
              <a:ext uri="{FF2B5EF4-FFF2-40B4-BE49-F238E27FC236}">
                <a16:creationId xmlns:a16="http://schemas.microsoft.com/office/drawing/2014/main" xmlns="" id="{BC255F4D-0F63-429F-A210-8AB39E1597B6}"/>
              </a:ext>
            </a:extLst>
          </p:cNvPr>
          <p:cNvSpPr>
            <a:spLocks noGrp="1"/>
          </p:cNvSpPr>
          <p:nvPr>
            <p:ph idx="1" hasCustomPrompt="1"/>
          </p:nvPr>
        </p:nvSpPr>
        <p:spPr>
          <a:xfrm>
            <a:off x="404786" y="1808820"/>
            <a:ext cx="4431074" cy="3868080"/>
          </a:xfrm>
          <a:prstGeom prst="rect">
            <a:avLst/>
          </a:prstGeom>
        </p:spPr>
        <p:txBody>
          <a:bodyPr>
            <a:normAutofit/>
          </a:bodyPr>
          <a:lstStyle>
            <a:lvl1pPr>
              <a:spcBef>
                <a:spcPts val="1800"/>
              </a:spcBef>
              <a:defRPr sz="1800">
                <a:solidFill>
                  <a:schemeClr val="tx1"/>
                </a:solidFill>
              </a:defRPr>
            </a:lvl1pPr>
            <a:lvl2pPr>
              <a:defRPr sz="1600">
                <a:solidFill>
                  <a:schemeClr val="tx1"/>
                </a:solidFill>
              </a:defRPr>
            </a:lvl2pPr>
            <a:lvl3pPr>
              <a:defRPr sz="1400">
                <a:solidFill>
                  <a:schemeClr val="tx1"/>
                </a:solidFill>
              </a:defRPr>
            </a:lvl3pPr>
            <a:lvl4pPr>
              <a:defRPr>
                <a:solidFill>
                  <a:schemeClr val="bg2"/>
                </a:solidFill>
              </a:defRPr>
            </a:lvl4pPr>
            <a:lvl5pPr>
              <a:defRPr>
                <a:solidFill>
                  <a:schemeClr val="bg2"/>
                </a:solidFill>
              </a:defRPr>
            </a:lvl5pPr>
          </a:lstStyle>
          <a:p>
            <a:pPr lvl="0"/>
            <a:r>
              <a:rPr lang="en-GB"/>
              <a:t>Click to change the text styles on the slide master</a:t>
            </a:r>
          </a:p>
          <a:p>
            <a:pPr lvl="1"/>
            <a:r>
              <a:rPr lang="en-GB"/>
              <a:t>Second level</a:t>
            </a:r>
          </a:p>
          <a:p>
            <a:pPr lvl="2"/>
            <a:r>
              <a:rPr lang="en-GB"/>
              <a:t>Third level</a:t>
            </a:r>
          </a:p>
        </p:txBody>
      </p:sp>
      <p:sp>
        <p:nvSpPr>
          <p:cNvPr id="3" name="Titre 2">
            <a:extLst>
              <a:ext uri="{FF2B5EF4-FFF2-40B4-BE49-F238E27FC236}">
                <a16:creationId xmlns:a16="http://schemas.microsoft.com/office/drawing/2014/main" xmlns="" id="{8F43575F-7025-4100-95D8-AB5D8B996E18}"/>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12" name="Text Placeholder 8">
            <a:extLst>
              <a:ext uri="{FF2B5EF4-FFF2-40B4-BE49-F238E27FC236}">
                <a16:creationId xmlns:a16="http://schemas.microsoft.com/office/drawing/2014/main" xmlns="" id="{E1843EEE-85CE-4470-99A7-7C858A82380C}"/>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3" name="Text Placeholder 5">
            <a:extLst>
              <a:ext uri="{FF2B5EF4-FFF2-40B4-BE49-F238E27FC236}">
                <a16:creationId xmlns:a16="http://schemas.microsoft.com/office/drawing/2014/main" xmlns="" id="{3EAC0C95-AD9D-4FA2-B736-C3D930C8D9A6}"/>
              </a:ext>
            </a:extLst>
          </p:cNvPr>
          <p:cNvSpPr>
            <a:spLocks noGrp="1"/>
          </p:cNvSpPr>
          <p:nvPr>
            <p:ph type="body" sz="quarter" idx="15" hasCustomPrompt="1"/>
          </p:nvPr>
        </p:nvSpPr>
        <p:spPr>
          <a:xfrm>
            <a:off x="407368" y="1368596"/>
            <a:ext cx="2311063" cy="353943"/>
          </a:xfrm>
          <a:prstGeom prst="rect">
            <a:avLst/>
          </a:prstGeom>
          <a:noFill/>
        </p:spPr>
        <p:txBody>
          <a:bodyPr wrap="none" lIns="72000" rIns="72000" bIns="0">
            <a:spAutoFit/>
          </a:bodyPr>
          <a:lstStyle>
            <a:lvl1pPr marL="0" indent="0">
              <a:buNone/>
              <a:defRPr sz="2000">
                <a:solidFill>
                  <a:schemeClr val="tx2"/>
                </a:solidFill>
              </a:defRPr>
            </a:lvl1pPr>
          </a:lstStyle>
          <a:p>
            <a:pPr lvl="0"/>
            <a:r>
              <a:rPr lang="en-GB"/>
              <a:t>Subtitle of the slide</a:t>
            </a:r>
          </a:p>
        </p:txBody>
      </p:sp>
    </p:spTree>
    <p:extLst>
      <p:ext uri="{BB962C8B-B14F-4D97-AF65-F5344CB8AC3E}">
        <p14:creationId xmlns:p14="http://schemas.microsoft.com/office/powerpoint/2010/main" val="1930764813"/>
      </p:ext>
    </p:extLst>
  </p:cSld>
  <p:clrMapOvr>
    <a:masterClrMapping/>
  </p:clrMapOvr>
  <p:extLst>
    <p:ext uri="{DCECCB84-F9BA-43D5-87BE-67443E8EF086}">
      <p15:sldGuideLst xmlns:p15="http://schemas.microsoft.com/office/powerpoint/2012/main" xmlns="">
        <p15:guide id="1" pos="248">
          <p15:clr>
            <a:srgbClr val="F26B43"/>
          </p15:clr>
        </p15:guide>
        <p15:guide id="2" pos="7425">
          <p15:clr>
            <a:srgbClr val="F26B43"/>
          </p15:clr>
        </p15:guide>
        <p15:guide id="3" orient="horz" pos="232" userDrawn="1">
          <p15:clr>
            <a:srgbClr val="F26B43"/>
          </p15:clr>
        </p15:guide>
        <p15:guide id="5" orient="horz" pos="1136">
          <p15:clr>
            <a:srgbClr val="F26B43"/>
          </p15:clr>
        </p15:guide>
        <p15:guide id="6" orient="horz" pos="3584">
          <p15:clr>
            <a:srgbClr val="F26B43"/>
          </p15:clr>
        </p15:guide>
        <p15:guide id="7" orient="horz" pos="3906" userDrawn="1">
          <p15:clr>
            <a:srgbClr val="F26B43"/>
          </p15:clr>
        </p15:guide>
        <p15:guide id="8" orient="horz" pos="4156" userDrawn="1">
          <p15:clr>
            <a:srgbClr val="F26B43"/>
          </p15:clr>
        </p15:guide>
        <p15:guide id="9" pos="306"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hapter_3">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xmlns="" id="{0FC6D31B-8418-47E2-BEC8-4C4D884AEE25}"/>
              </a:ext>
            </a:extLst>
          </p:cNvPr>
          <p:cNvGraphicFramePr>
            <a:graphicFrameLocks noChangeAspect="1"/>
          </p:cNvGraphicFramePr>
          <p:nvPr userDrawn="1">
            <p:custDataLst>
              <p:tags r:id="rId2"/>
            </p:custDataLst>
            <p:extLst>
              <p:ext uri="{D42A27DB-BD31-4B8C-83A1-F6EECF244321}">
                <p14:modId xmlns:p14="http://schemas.microsoft.com/office/powerpoint/2010/main" val="11539686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8" name="Diapositive think-cell" r:id="rId6" imgW="532" imgH="530" progId="TCLayout.ActiveDocument.1">
                  <p:embed/>
                </p:oleObj>
              </mc:Choice>
              <mc:Fallback>
                <p:oleObj name="Diapositive think-cell" r:id="rId6" imgW="532" imgH="530" progId="TCLayout.ActiveDocument.1">
                  <p:embed/>
                  <p:pic>
                    <p:nvPicPr>
                      <p:cNvPr id="3" name="Objet 2" hidden="1">
                        <a:extLst>
                          <a:ext uri="{FF2B5EF4-FFF2-40B4-BE49-F238E27FC236}">
                            <a16:creationId xmlns:a16="http://schemas.microsoft.com/office/drawing/2014/main" xmlns="" id="{0FC6D31B-8418-47E2-BEC8-4C4D884AEE2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1BFC7BE2-5BD4-49F5-A3FC-FE37C1AC9667}"/>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12" name="Espace réservé du texte 11">
            <a:extLst>
              <a:ext uri="{FF2B5EF4-FFF2-40B4-BE49-F238E27FC236}">
                <a16:creationId xmlns:a16="http://schemas.microsoft.com/office/drawing/2014/main" xmlns="" id="{EBE94776-9B87-471E-83E1-9924DF80A377}"/>
              </a:ext>
            </a:extLst>
          </p:cNvPr>
          <p:cNvSpPr>
            <a:spLocks noGrp="1"/>
          </p:cNvSpPr>
          <p:nvPr>
            <p:ph type="body" sz="quarter" idx="13" hasCustomPrompt="1"/>
          </p:nvPr>
        </p:nvSpPr>
        <p:spPr>
          <a:xfrm>
            <a:off x="9828892" y="3287"/>
            <a:ext cx="2231701" cy="4067267"/>
          </a:xfrm>
          <a:prstGeom prst="rect">
            <a:avLst/>
          </a:prstGeom>
        </p:spPr>
        <p:txBody>
          <a:bodyPr wrap="none">
            <a:spAutoFit/>
          </a:bodyPr>
          <a:lstStyle>
            <a:lvl1pPr marL="0" indent="0">
              <a:buNone/>
              <a:defRPr sz="28700" b="1">
                <a:solidFill>
                  <a:schemeClr val="bg1"/>
                </a:solidFill>
              </a:defRPr>
            </a:lvl1pPr>
          </a:lstStyle>
          <a:p>
            <a:pPr lvl="0"/>
            <a:r>
              <a:rPr lang="en-GB"/>
              <a:t>0</a:t>
            </a:r>
          </a:p>
        </p:txBody>
      </p:sp>
      <p:sp>
        <p:nvSpPr>
          <p:cNvPr id="18" name="Title 1">
            <a:extLst>
              <a:ext uri="{FF2B5EF4-FFF2-40B4-BE49-F238E27FC236}">
                <a16:creationId xmlns:a16="http://schemas.microsoft.com/office/drawing/2014/main" xmlns="" id="{A7CC7BB1-2504-412F-9361-BB77A4C0663B}"/>
              </a:ext>
            </a:extLst>
          </p:cNvPr>
          <p:cNvSpPr>
            <a:spLocks noGrp="1"/>
          </p:cNvSpPr>
          <p:nvPr>
            <p:ph type="title" hasCustomPrompt="1"/>
          </p:nvPr>
        </p:nvSpPr>
        <p:spPr>
          <a:xfrm>
            <a:off x="459207" y="546021"/>
            <a:ext cx="7551996" cy="1587679"/>
          </a:xfrm>
        </p:spPr>
        <p:txBody>
          <a:bodyPr lIns="72000" anchor="t">
            <a:spAutoFit/>
          </a:bodyPr>
          <a:lstStyle>
            <a:lvl1pPr>
              <a:lnSpc>
                <a:spcPct val="80000"/>
              </a:lnSpc>
              <a:defRPr sz="6000">
                <a:solidFill>
                  <a:schemeClr val="bg1"/>
                </a:solidFill>
                <a:latin typeface="+mj-lt"/>
              </a:defRPr>
            </a:lvl1pPr>
          </a:lstStyle>
          <a:p>
            <a:r>
              <a:rPr lang="en-GB"/>
              <a:t>Title of the chapter</a:t>
            </a:r>
          </a:p>
        </p:txBody>
      </p:sp>
      <p:sp>
        <p:nvSpPr>
          <p:cNvPr id="19" name="Espace réservé du texte 2">
            <a:extLst>
              <a:ext uri="{FF2B5EF4-FFF2-40B4-BE49-F238E27FC236}">
                <a16:creationId xmlns:a16="http://schemas.microsoft.com/office/drawing/2014/main" xmlns="" id="{C8046952-CF6F-4606-B04F-66EE0742EF9E}"/>
              </a:ext>
            </a:extLst>
          </p:cNvPr>
          <p:cNvSpPr>
            <a:spLocks noGrp="1"/>
          </p:cNvSpPr>
          <p:nvPr>
            <p:ph type="body" idx="1" hasCustomPrompt="1"/>
          </p:nvPr>
        </p:nvSpPr>
        <p:spPr>
          <a:xfrm>
            <a:off x="452215" y="2816932"/>
            <a:ext cx="7551996" cy="461665"/>
          </a:xfrm>
          <a:prstGeom prst="rect">
            <a:avLst/>
          </a:prstGeom>
        </p:spPr>
        <p:txBody>
          <a:bodyPr lIns="108000" rIns="18000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of the chapter</a:t>
            </a:r>
          </a:p>
        </p:txBody>
      </p:sp>
      <p:pic>
        <p:nvPicPr>
          <p:cNvPr id="10" name="Graphique 8">
            <a:extLst>
              <a:ext uri="{FF2B5EF4-FFF2-40B4-BE49-F238E27FC236}">
                <a16:creationId xmlns:a16="http://schemas.microsoft.com/office/drawing/2014/main" xmlns="" id="{12566D07-C10F-4149-9D24-43409582809E}"/>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1" name="Espace réservé du numéro de diapositive 2">
            <a:extLst>
              <a:ext uri="{FF2B5EF4-FFF2-40B4-BE49-F238E27FC236}">
                <a16:creationId xmlns:a16="http://schemas.microsoft.com/office/drawing/2014/main" xmlns="" id="{DA7B4581-DBF3-4675-85A2-573E4F1A22CB}"/>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14" name="Espace réservé du pied de page 4">
            <a:extLst>
              <a:ext uri="{FF2B5EF4-FFF2-40B4-BE49-F238E27FC236}">
                <a16:creationId xmlns:a16="http://schemas.microsoft.com/office/drawing/2014/main" xmlns="" id="{9E7FCC28-2779-438A-83C5-F5B120BFA1BE}"/>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5" name="Cadre 14">
            <a:extLst>
              <a:ext uri="{FF2B5EF4-FFF2-40B4-BE49-F238E27FC236}">
                <a16:creationId xmlns:a16="http://schemas.microsoft.com/office/drawing/2014/main" xmlns="" id="{02F159B8-5F8C-452A-BB13-84E84CEAF429}"/>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89549019"/>
      </p:ext>
    </p:extLst>
  </p:cSld>
  <p:clrMapOvr>
    <a:masterClrMapping/>
  </p:clrMapOvr>
  <p:extLst>
    <p:ext uri="{DCECCB84-F9BA-43D5-87BE-67443E8EF086}">
      <p15:sldGuideLst xmlns:p15="http://schemas.microsoft.com/office/powerpoint/2012/main" xmlns="">
        <p15:guide id="1" orient="horz" pos="4156" userDrawn="1">
          <p15:clr>
            <a:srgbClr val="F26B43"/>
          </p15:clr>
        </p15:guide>
        <p15:guide id="2" orient="horz" pos="3906" userDrawn="1">
          <p15:clr>
            <a:srgbClr val="F26B43"/>
          </p15:clr>
        </p15:guide>
        <p15:guide id="3" pos="288" userDrawn="1">
          <p15:clr>
            <a:srgbClr val="F26B43"/>
          </p15:clr>
        </p15:guide>
        <p15:guide id="4" pos="360" userDrawn="1">
          <p15:clr>
            <a:srgbClr val="A4A3A4"/>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Columns with title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xmlns="" id="{956F1229-4838-4B2A-8426-04F56D2CA3E0}"/>
              </a:ext>
            </a:extLst>
          </p:cNvPr>
          <p:cNvSpPr>
            <a:spLocks noGrp="1"/>
          </p:cNvSpPr>
          <p:nvPr>
            <p:ph type="body" sz="quarter" idx="13" hasCustomPrompt="1"/>
          </p:nvPr>
        </p:nvSpPr>
        <p:spPr>
          <a:xfrm>
            <a:off x="49530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xmlns="" id="{B2693C99-AE29-457B-968A-2239A52900BE}"/>
              </a:ext>
            </a:extLst>
          </p:cNvPr>
          <p:cNvSpPr>
            <a:spLocks noGrp="1"/>
          </p:cNvSpPr>
          <p:nvPr>
            <p:ph type="body" sz="quarter" idx="14" hasCustomPrompt="1"/>
          </p:nvPr>
        </p:nvSpPr>
        <p:spPr>
          <a:xfrm>
            <a:off x="453526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xmlns="" id="{A01E6CBC-FC7B-426F-9962-4D075E7397D9}"/>
              </a:ext>
            </a:extLst>
          </p:cNvPr>
          <p:cNvSpPr>
            <a:spLocks noGrp="1"/>
          </p:cNvSpPr>
          <p:nvPr>
            <p:ph type="body" sz="quarter" idx="15" hasCustomPrompt="1"/>
          </p:nvPr>
        </p:nvSpPr>
        <p:spPr>
          <a:xfrm>
            <a:off x="857522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accent4"/>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xmlns="" id="{D3B07922-F4EA-412B-8928-CBD31E51C22E}"/>
              </a:ext>
            </a:extLst>
          </p:cNvPr>
          <p:cNvSpPr>
            <a:spLocks noGrp="1"/>
          </p:cNvSpPr>
          <p:nvPr>
            <p:ph type="body" sz="quarter" idx="16" hasCustomPrompt="1"/>
          </p:nvPr>
        </p:nvSpPr>
        <p:spPr>
          <a:xfrm>
            <a:off x="49530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xmlns="" id="{07C2FCBD-4D77-4221-8FE3-9ACE14F86631}"/>
              </a:ext>
            </a:extLst>
          </p:cNvPr>
          <p:cNvSpPr>
            <a:spLocks noGrp="1"/>
          </p:cNvSpPr>
          <p:nvPr>
            <p:ph type="body" sz="quarter" idx="17" hasCustomPrompt="1"/>
          </p:nvPr>
        </p:nvSpPr>
        <p:spPr>
          <a:xfrm>
            <a:off x="453526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xmlns="" id="{D706B066-FD11-478C-89AC-C849AC0D6F15}"/>
              </a:ext>
            </a:extLst>
          </p:cNvPr>
          <p:cNvSpPr>
            <a:spLocks noGrp="1"/>
          </p:cNvSpPr>
          <p:nvPr>
            <p:ph type="body" sz="quarter" idx="18" hasCustomPrompt="1"/>
          </p:nvPr>
        </p:nvSpPr>
        <p:spPr>
          <a:xfrm>
            <a:off x="857522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xmlns="" id="{5E5C377F-165D-4F92-8DD6-B7B690C55D8F}"/>
              </a:ext>
            </a:extLst>
          </p:cNvPr>
          <p:cNvSpPr>
            <a:spLocks noGrp="1"/>
          </p:cNvSpPr>
          <p:nvPr>
            <p:ph type="sldNum" sz="quarter" idx="20"/>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3" name="Titre 2">
            <a:extLst>
              <a:ext uri="{FF2B5EF4-FFF2-40B4-BE49-F238E27FC236}">
                <a16:creationId xmlns:a16="http://schemas.microsoft.com/office/drawing/2014/main" xmlns="" id="{A2E5821E-5E07-419A-93B0-B87D777322B9}"/>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13" name="Text Placeholder 8">
            <a:extLst>
              <a:ext uri="{FF2B5EF4-FFF2-40B4-BE49-F238E27FC236}">
                <a16:creationId xmlns:a16="http://schemas.microsoft.com/office/drawing/2014/main" xmlns="" id="{CDD6CB83-B5C7-4C2F-975F-4D9C70129750}"/>
              </a:ext>
            </a:extLst>
          </p:cNvPr>
          <p:cNvSpPr>
            <a:spLocks noGrp="1"/>
          </p:cNvSpPr>
          <p:nvPr>
            <p:ph type="body" sz="quarter" idx="21"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6" name="Cadre 15">
            <a:extLst>
              <a:ext uri="{FF2B5EF4-FFF2-40B4-BE49-F238E27FC236}">
                <a16:creationId xmlns:a16="http://schemas.microsoft.com/office/drawing/2014/main" xmlns="" id="{0B635F16-E6B6-4D10-887E-F31D8954A50C}"/>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506445350"/>
      </p:ext>
    </p:extLst>
  </p:cSld>
  <p:clrMapOvr>
    <a:masterClrMapping/>
  </p:clrMapOvr>
  <p:extLst>
    <p:ext uri="{DCECCB84-F9BA-43D5-87BE-67443E8EF086}">
      <p15:sldGuideLst xmlns:p15="http://schemas.microsoft.com/office/powerpoint/2012/main" xmlns="">
        <p15:guide id="1" pos="247" userDrawn="1">
          <p15:clr>
            <a:srgbClr val="F26B43"/>
          </p15:clr>
        </p15:guide>
        <p15:guide id="2" pos="7427" userDrawn="1">
          <p15:clr>
            <a:srgbClr val="F26B43"/>
          </p15:clr>
        </p15:guide>
        <p15:guide id="3" orient="horz" pos="232" userDrawn="1">
          <p15:clr>
            <a:srgbClr val="F26B43"/>
          </p15:clr>
        </p15:guide>
        <p15:guide id="4" orient="horz" pos="600" userDrawn="1">
          <p15:clr>
            <a:srgbClr val="F26B43"/>
          </p15:clr>
        </p15:guide>
        <p15:guide id="5" pos="306"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 Columns with titles [V2]">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xmlns="" id="{956F1229-4838-4B2A-8426-04F56D2CA3E0}"/>
              </a:ext>
            </a:extLst>
          </p:cNvPr>
          <p:cNvSpPr>
            <a:spLocks noGrp="1"/>
          </p:cNvSpPr>
          <p:nvPr>
            <p:ph type="body" sz="quarter" idx="13" hasCustomPrompt="1"/>
          </p:nvPr>
        </p:nvSpPr>
        <p:spPr>
          <a:xfrm>
            <a:off x="49530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xmlns="" id="{B2693C99-AE29-457B-968A-2239A52900BE}"/>
              </a:ext>
            </a:extLst>
          </p:cNvPr>
          <p:cNvSpPr>
            <a:spLocks noGrp="1"/>
          </p:cNvSpPr>
          <p:nvPr>
            <p:ph type="body" sz="quarter" idx="14" hasCustomPrompt="1"/>
          </p:nvPr>
        </p:nvSpPr>
        <p:spPr>
          <a:xfrm>
            <a:off x="453526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xmlns="" id="{A01E6CBC-FC7B-426F-9962-4D075E7397D9}"/>
              </a:ext>
            </a:extLst>
          </p:cNvPr>
          <p:cNvSpPr>
            <a:spLocks noGrp="1"/>
          </p:cNvSpPr>
          <p:nvPr>
            <p:ph type="body" sz="quarter" idx="15" hasCustomPrompt="1"/>
          </p:nvPr>
        </p:nvSpPr>
        <p:spPr>
          <a:xfrm>
            <a:off x="857522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accent3"/>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xmlns="" id="{D3B07922-F4EA-412B-8928-CBD31E51C22E}"/>
              </a:ext>
            </a:extLst>
          </p:cNvPr>
          <p:cNvSpPr>
            <a:spLocks noGrp="1"/>
          </p:cNvSpPr>
          <p:nvPr>
            <p:ph type="body" sz="quarter" idx="16" hasCustomPrompt="1"/>
          </p:nvPr>
        </p:nvSpPr>
        <p:spPr>
          <a:xfrm>
            <a:off x="49530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xmlns="" id="{07C2FCBD-4D77-4221-8FE3-9ACE14F86631}"/>
              </a:ext>
            </a:extLst>
          </p:cNvPr>
          <p:cNvSpPr>
            <a:spLocks noGrp="1"/>
          </p:cNvSpPr>
          <p:nvPr>
            <p:ph type="body" sz="quarter" idx="17" hasCustomPrompt="1"/>
          </p:nvPr>
        </p:nvSpPr>
        <p:spPr>
          <a:xfrm>
            <a:off x="453526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xmlns="" id="{D706B066-FD11-478C-89AC-C849AC0D6F15}"/>
              </a:ext>
            </a:extLst>
          </p:cNvPr>
          <p:cNvSpPr>
            <a:spLocks noGrp="1"/>
          </p:cNvSpPr>
          <p:nvPr>
            <p:ph type="body" sz="quarter" idx="18" hasCustomPrompt="1"/>
          </p:nvPr>
        </p:nvSpPr>
        <p:spPr>
          <a:xfrm>
            <a:off x="857522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xmlns="" id="{5E5C377F-165D-4F92-8DD6-B7B690C55D8F}"/>
              </a:ext>
            </a:extLst>
          </p:cNvPr>
          <p:cNvSpPr>
            <a:spLocks noGrp="1"/>
          </p:cNvSpPr>
          <p:nvPr>
            <p:ph type="sldNum" sz="quarter" idx="20"/>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3" name="Titre 2">
            <a:extLst>
              <a:ext uri="{FF2B5EF4-FFF2-40B4-BE49-F238E27FC236}">
                <a16:creationId xmlns:a16="http://schemas.microsoft.com/office/drawing/2014/main" xmlns="" id="{A2E5821E-5E07-419A-93B0-B87D777322B9}"/>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13" name="Text Placeholder 8">
            <a:extLst>
              <a:ext uri="{FF2B5EF4-FFF2-40B4-BE49-F238E27FC236}">
                <a16:creationId xmlns:a16="http://schemas.microsoft.com/office/drawing/2014/main" xmlns="" id="{CDD6CB83-B5C7-4C2F-975F-4D9C70129750}"/>
              </a:ext>
            </a:extLst>
          </p:cNvPr>
          <p:cNvSpPr>
            <a:spLocks noGrp="1"/>
          </p:cNvSpPr>
          <p:nvPr>
            <p:ph type="body" sz="quarter" idx="21"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6" name="Cadre 15">
            <a:extLst>
              <a:ext uri="{FF2B5EF4-FFF2-40B4-BE49-F238E27FC236}">
                <a16:creationId xmlns:a16="http://schemas.microsoft.com/office/drawing/2014/main" xmlns="" id="{A049C2FF-866E-4770-BF24-2A2A4573819E}"/>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222371459"/>
      </p:ext>
    </p:extLst>
  </p:cSld>
  <p:clrMapOvr>
    <a:masterClrMapping/>
  </p:clrMapOvr>
  <p:extLst>
    <p:ext uri="{DCECCB84-F9BA-43D5-87BE-67443E8EF086}">
      <p15:sldGuideLst xmlns:p15="http://schemas.microsoft.com/office/powerpoint/2012/main" xmlns="">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 Columns with titles with divider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xmlns="" id="{956F1229-4838-4B2A-8426-04F56D2CA3E0}"/>
              </a:ext>
            </a:extLst>
          </p:cNvPr>
          <p:cNvSpPr>
            <a:spLocks noGrp="1"/>
          </p:cNvSpPr>
          <p:nvPr>
            <p:ph type="body" sz="quarter" idx="13" hasCustomPrompt="1"/>
          </p:nvPr>
        </p:nvSpPr>
        <p:spPr>
          <a:xfrm>
            <a:off x="49530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xmlns="" id="{B2693C99-AE29-457B-968A-2239A52900BE}"/>
              </a:ext>
            </a:extLst>
          </p:cNvPr>
          <p:cNvSpPr>
            <a:spLocks noGrp="1"/>
          </p:cNvSpPr>
          <p:nvPr>
            <p:ph type="body" sz="quarter" idx="14" hasCustomPrompt="1"/>
          </p:nvPr>
        </p:nvSpPr>
        <p:spPr>
          <a:xfrm>
            <a:off x="453526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xmlns="" id="{A01E6CBC-FC7B-426F-9962-4D075E7397D9}"/>
              </a:ext>
            </a:extLst>
          </p:cNvPr>
          <p:cNvSpPr>
            <a:spLocks noGrp="1"/>
          </p:cNvSpPr>
          <p:nvPr>
            <p:ph type="body" sz="quarter" idx="15" hasCustomPrompt="1"/>
          </p:nvPr>
        </p:nvSpPr>
        <p:spPr>
          <a:xfrm>
            <a:off x="857522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accent4"/>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xmlns="" id="{D3B07922-F4EA-412B-8928-CBD31E51C22E}"/>
              </a:ext>
            </a:extLst>
          </p:cNvPr>
          <p:cNvSpPr>
            <a:spLocks noGrp="1"/>
          </p:cNvSpPr>
          <p:nvPr>
            <p:ph type="body" sz="quarter" idx="16" hasCustomPrompt="1"/>
          </p:nvPr>
        </p:nvSpPr>
        <p:spPr>
          <a:xfrm>
            <a:off x="49530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xmlns="" id="{07C2FCBD-4D77-4221-8FE3-9ACE14F86631}"/>
              </a:ext>
            </a:extLst>
          </p:cNvPr>
          <p:cNvSpPr>
            <a:spLocks noGrp="1"/>
          </p:cNvSpPr>
          <p:nvPr>
            <p:ph type="body" sz="quarter" idx="17" hasCustomPrompt="1"/>
          </p:nvPr>
        </p:nvSpPr>
        <p:spPr>
          <a:xfrm>
            <a:off x="453526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xmlns="" id="{D706B066-FD11-478C-89AC-C849AC0D6F15}"/>
              </a:ext>
            </a:extLst>
          </p:cNvPr>
          <p:cNvSpPr>
            <a:spLocks noGrp="1"/>
          </p:cNvSpPr>
          <p:nvPr>
            <p:ph type="body" sz="quarter" idx="18" hasCustomPrompt="1"/>
          </p:nvPr>
        </p:nvSpPr>
        <p:spPr>
          <a:xfrm>
            <a:off x="857522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xmlns="" id="{5E5C377F-165D-4F92-8DD6-B7B690C55D8F}"/>
              </a:ext>
            </a:extLst>
          </p:cNvPr>
          <p:cNvSpPr>
            <a:spLocks noGrp="1"/>
          </p:cNvSpPr>
          <p:nvPr>
            <p:ph type="sldNum" sz="quarter" idx="20"/>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3" name="Titre 2">
            <a:extLst>
              <a:ext uri="{FF2B5EF4-FFF2-40B4-BE49-F238E27FC236}">
                <a16:creationId xmlns:a16="http://schemas.microsoft.com/office/drawing/2014/main" xmlns="" id="{A2E5821E-5E07-419A-93B0-B87D777322B9}"/>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13" name="Text Placeholder 8">
            <a:extLst>
              <a:ext uri="{FF2B5EF4-FFF2-40B4-BE49-F238E27FC236}">
                <a16:creationId xmlns:a16="http://schemas.microsoft.com/office/drawing/2014/main" xmlns="" id="{CDD6CB83-B5C7-4C2F-975F-4D9C70129750}"/>
              </a:ext>
            </a:extLst>
          </p:cNvPr>
          <p:cNvSpPr>
            <a:spLocks noGrp="1"/>
          </p:cNvSpPr>
          <p:nvPr>
            <p:ph type="body" sz="quarter" idx="21"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cxnSp>
        <p:nvCxnSpPr>
          <p:cNvPr id="14" name="Straight Connector 35">
            <a:extLst>
              <a:ext uri="{FF2B5EF4-FFF2-40B4-BE49-F238E27FC236}">
                <a16:creationId xmlns:a16="http://schemas.microsoft.com/office/drawing/2014/main" xmlns="" id="{FC8FF2AF-06A0-4B8B-9C11-55AAD938CF0A}"/>
              </a:ext>
            </a:extLst>
          </p:cNvPr>
          <p:cNvCxnSpPr>
            <a:cxnSpLocks/>
          </p:cNvCxnSpPr>
          <p:nvPr userDrawn="1"/>
        </p:nvCxnSpPr>
        <p:spPr>
          <a:xfrm flipV="1">
            <a:off x="407602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35">
            <a:extLst>
              <a:ext uri="{FF2B5EF4-FFF2-40B4-BE49-F238E27FC236}">
                <a16:creationId xmlns:a16="http://schemas.microsoft.com/office/drawing/2014/main" xmlns="" id="{2BA67531-D311-47B7-B960-48B899E690DC}"/>
              </a:ext>
            </a:extLst>
          </p:cNvPr>
          <p:cNvCxnSpPr>
            <a:cxnSpLocks/>
          </p:cNvCxnSpPr>
          <p:nvPr userDrawn="1"/>
        </p:nvCxnSpPr>
        <p:spPr>
          <a:xfrm flipV="1">
            <a:off x="811598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Cadre 15">
            <a:extLst>
              <a:ext uri="{FF2B5EF4-FFF2-40B4-BE49-F238E27FC236}">
                <a16:creationId xmlns:a16="http://schemas.microsoft.com/office/drawing/2014/main" xmlns="" id="{9382E897-FE3C-46CE-9ACE-BEA0D33725B5}"/>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005589133"/>
      </p:ext>
    </p:extLst>
  </p:cSld>
  <p:clrMapOvr>
    <a:masterClrMapping/>
  </p:clrMapOvr>
  <p:extLst>
    <p:ext uri="{DCECCB84-F9BA-43D5-87BE-67443E8EF086}">
      <p15:sldGuideLst xmlns:p15="http://schemas.microsoft.com/office/powerpoint/2012/main" xmlns="">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 Columns with titles [V2] with divider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xmlns="" id="{956F1229-4838-4B2A-8426-04F56D2CA3E0}"/>
              </a:ext>
            </a:extLst>
          </p:cNvPr>
          <p:cNvSpPr>
            <a:spLocks noGrp="1"/>
          </p:cNvSpPr>
          <p:nvPr>
            <p:ph type="body" sz="quarter" idx="13" hasCustomPrompt="1"/>
          </p:nvPr>
        </p:nvSpPr>
        <p:spPr>
          <a:xfrm>
            <a:off x="49530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xmlns="" id="{B2693C99-AE29-457B-968A-2239A52900BE}"/>
              </a:ext>
            </a:extLst>
          </p:cNvPr>
          <p:cNvSpPr>
            <a:spLocks noGrp="1"/>
          </p:cNvSpPr>
          <p:nvPr>
            <p:ph type="body" sz="quarter" idx="14" hasCustomPrompt="1"/>
          </p:nvPr>
        </p:nvSpPr>
        <p:spPr>
          <a:xfrm>
            <a:off x="453526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xmlns="" id="{A01E6CBC-FC7B-426F-9962-4D075E7397D9}"/>
              </a:ext>
            </a:extLst>
          </p:cNvPr>
          <p:cNvSpPr>
            <a:spLocks noGrp="1"/>
          </p:cNvSpPr>
          <p:nvPr>
            <p:ph type="body" sz="quarter" idx="15" hasCustomPrompt="1"/>
          </p:nvPr>
        </p:nvSpPr>
        <p:spPr>
          <a:xfrm>
            <a:off x="857522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accent3"/>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xmlns="" id="{D3B07922-F4EA-412B-8928-CBD31E51C22E}"/>
              </a:ext>
            </a:extLst>
          </p:cNvPr>
          <p:cNvSpPr>
            <a:spLocks noGrp="1"/>
          </p:cNvSpPr>
          <p:nvPr>
            <p:ph type="body" sz="quarter" idx="16" hasCustomPrompt="1"/>
          </p:nvPr>
        </p:nvSpPr>
        <p:spPr>
          <a:xfrm>
            <a:off x="49530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xmlns="" id="{07C2FCBD-4D77-4221-8FE3-9ACE14F86631}"/>
              </a:ext>
            </a:extLst>
          </p:cNvPr>
          <p:cNvSpPr>
            <a:spLocks noGrp="1"/>
          </p:cNvSpPr>
          <p:nvPr>
            <p:ph type="body" sz="quarter" idx="17" hasCustomPrompt="1"/>
          </p:nvPr>
        </p:nvSpPr>
        <p:spPr>
          <a:xfrm>
            <a:off x="453526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xmlns="" id="{D706B066-FD11-478C-89AC-C849AC0D6F15}"/>
              </a:ext>
            </a:extLst>
          </p:cNvPr>
          <p:cNvSpPr>
            <a:spLocks noGrp="1"/>
          </p:cNvSpPr>
          <p:nvPr>
            <p:ph type="body" sz="quarter" idx="18" hasCustomPrompt="1"/>
          </p:nvPr>
        </p:nvSpPr>
        <p:spPr>
          <a:xfrm>
            <a:off x="857522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xmlns="" id="{5E5C377F-165D-4F92-8DD6-B7B690C55D8F}"/>
              </a:ext>
            </a:extLst>
          </p:cNvPr>
          <p:cNvSpPr>
            <a:spLocks noGrp="1"/>
          </p:cNvSpPr>
          <p:nvPr>
            <p:ph type="sldNum" sz="quarter" idx="20"/>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3" name="Titre 2">
            <a:extLst>
              <a:ext uri="{FF2B5EF4-FFF2-40B4-BE49-F238E27FC236}">
                <a16:creationId xmlns:a16="http://schemas.microsoft.com/office/drawing/2014/main" xmlns="" id="{A2E5821E-5E07-419A-93B0-B87D777322B9}"/>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13" name="Text Placeholder 8">
            <a:extLst>
              <a:ext uri="{FF2B5EF4-FFF2-40B4-BE49-F238E27FC236}">
                <a16:creationId xmlns:a16="http://schemas.microsoft.com/office/drawing/2014/main" xmlns="" id="{CDD6CB83-B5C7-4C2F-975F-4D9C70129750}"/>
              </a:ext>
            </a:extLst>
          </p:cNvPr>
          <p:cNvSpPr>
            <a:spLocks noGrp="1"/>
          </p:cNvSpPr>
          <p:nvPr>
            <p:ph type="body" sz="quarter" idx="21"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cxnSp>
        <p:nvCxnSpPr>
          <p:cNvPr id="14" name="Straight Connector 35">
            <a:extLst>
              <a:ext uri="{FF2B5EF4-FFF2-40B4-BE49-F238E27FC236}">
                <a16:creationId xmlns:a16="http://schemas.microsoft.com/office/drawing/2014/main" xmlns="" id="{2F8C33B5-002C-4EF1-B673-4461C926FCC8}"/>
              </a:ext>
            </a:extLst>
          </p:cNvPr>
          <p:cNvCxnSpPr>
            <a:cxnSpLocks/>
          </p:cNvCxnSpPr>
          <p:nvPr userDrawn="1"/>
        </p:nvCxnSpPr>
        <p:spPr>
          <a:xfrm flipV="1">
            <a:off x="407602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35">
            <a:extLst>
              <a:ext uri="{FF2B5EF4-FFF2-40B4-BE49-F238E27FC236}">
                <a16:creationId xmlns:a16="http://schemas.microsoft.com/office/drawing/2014/main" xmlns="" id="{A95AE8C0-70B8-4713-90A9-411938A16F46}"/>
              </a:ext>
            </a:extLst>
          </p:cNvPr>
          <p:cNvCxnSpPr>
            <a:cxnSpLocks/>
          </p:cNvCxnSpPr>
          <p:nvPr userDrawn="1"/>
        </p:nvCxnSpPr>
        <p:spPr>
          <a:xfrm flipV="1">
            <a:off x="811598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6" name="Cadre 15">
            <a:extLst>
              <a:ext uri="{FF2B5EF4-FFF2-40B4-BE49-F238E27FC236}">
                <a16:creationId xmlns:a16="http://schemas.microsoft.com/office/drawing/2014/main" xmlns="" id="{CEA53D01-537F-435D-939E-B46D503CAC21}"/>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281239068"/>
      </p:ext>
    </p:extLst>
  </p:cSld>
  <p:clrMapOvr>
    <a:masterClrMapping/>
  </p:clrMapOvr>
  <p:extLst>
    <p:ext uri="{DCECCB84-F9BA-43D5-87BE-67443E8EF086}">
      <p15:sldGuideLst xmlns:p15="http://schemas.microsoft.com/office/powerpoint/2012/main" xmlns="">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30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 Columns with titles_dark blue bg">
    <p:bg>
      <p:bgPr>
        <a:solidFill>
          <a:schemeClr val="accent1"/>
        </a:solidFill>
        <a:effectLst/>
      </p:bgPr>
    </p:bg>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xmlns="" id="{956F1229-4838-4B2A-8426-04F56D2CA3E0}"/>
              </a:ext>
            </a:extLst>
          </p:cNvPr>
          <p:cNvSpPr>
            <a:spLocks noGrp="1"/>
          </p:cNvSpPr>
          <p:nvPr>
            <p:ph type="body" sz="quarter" idx="13" hasCustomPrompt="1"/>
          </p:nvPr>
        </p:nvSpPr>
        <p:spPr>
          <a:xfrm>
            <a:off x="49530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xmlns="" id="{B2693C99-AE29-457B-968A-2239A52900BE}"/>
              </a:ext>
            </a:extLst>
          </p:cNvPr>
          <p:cNvSpPr>
            <a:spLocks noGrp="1"/>
          </p:cNvSpPr>
          <p:nvPr>
            <p:ph type="body" sz="quarter" idx="14" hasCustomPrompt="1"/>
          </p:nvPr>
        </p:nvSpPr>
        <p:spPr>
          <a:xfrm>
            <a:off x="453526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xmlns="" id="{A01E6CBC-FC7B-426F-9962-4D075E7397D9}"/>
              </a:ext>
            </a:extLst>
          </p:cNvPr>
          <p:cNvSpPr>
            <a:spLocks noGrp="1"/>
          </p:cNvSpPr>
          <p:nvPr>
            <p:ph type="body" sz="quarter" idx="15" hasCustomPrompt="1"/>
          </p:nvPr>
        </p:nvSpPr>
        <p:spPr>
          <a:xfrm>
            <a:off x="8575220" y="268122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xmlns="" id="{D3B07922-F4EA-412B-8928-CBD31E51C22E}"/>
              </a:ext>
            </a:extLst>
          </p:cNvPr>
          <p:cNvSpPr>
            <a:spLocks noGrp="1"/>
          </p:cNvSpPr>
          <p:nvPr>
            <p:ph type="body" sz="quarter" idx="16" hasCustomPrompt="1"/>
          </p:nvPr>
        </p:nvSpPr>
        <p:spPr>
          <a:xfrm>
            <a:off x="49530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xmlns="" id="{07C2FCBD-4D77-4221-8FE3-9ACE14F86631}"/>
              </a:ext>
            </a:extLst>
          </p:cNvPr>
          <p:cNvSpPr>
            <a:spLocks noGrp="1"/>
          </p:cNvSpPr>
          <p:nvPr>
            <p:ph type="body" sz="quarter" idx="17" hasCustomPrompt="1"/>
          </p:nvPr>
        </p:nvSpPr>
        <p:spPr>
          <a:xfrm>
            <a:off x="453526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xmlns="" id="{D706B066-FD11-478C-89AC-C849AC0D6F15}"/>
              </a:ext>
            </a:extLst>
          </p:cNvPr>
          <p:cNvSpPr>
            <a:spLocks noGrp="1"/>
          </p:cNvSpPr>
          <p:nvPr>
            <p:ph type="body" sz="quarter" idx="18" hasCustomPrompt="1"/>
          </p:nvPr>
        </p:nvSpPr>
        <p:spPr>
          <a:xfrm>
            <a:off x="8575220" y="317202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solidFill>
                  <a:schemeClr val="bg1"/>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3" name="Titre 2">
            <a:extLst>
              <a:ext uri="{FF2B5EF4-FFF2-40B4-BE49-F238E27FC236}">
                <a16:creationId xmlns:a16="http://schemas.microsoft.com/office/drawing/2014/main" xmlns="" id="{FC2D6908-8D7A-4CE7-9DE7-6E0F205FACEA}"/>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slide</a:t>
            </a:r>
          </a:p>
        </p:txBody>
      </p:sp>
      <p:sp>
        <p:nvSpPr>
          <p:cNvPr id="13" name="Espace réservé du numéro de diapositive 2">
            <a:extLst>
              <a:ext uri="{FF2B5EF4-FFF2-40B4-BE49-F238E27FC236}">
                <a16:creationId xmlns:a16="http://schemas.microsoft.com/office/drawing/2014/main" xmlns="" id="{24ADEA99-782B-4EA9-8B50-5C36455F7ED5}"/>
              </a:ext>
            </a:extLst>
          </p:cNvPr>
          <p:cNvSpPr>
            <a:spLocks noGrp="1"/>
          </p:cNvSpPr>
          <p:nvPr>
            <p:ph type="sldNum" sz="quarter" idx="20"/>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16" name="Espace réservé du pied de page 4">
            <a:extLst>
              <a:ext uri="{FF2B5EF4-FFF2-40B4-BE49-F238E27FC236}">
                <a16:creationId xmlns:a16="http://schemas.microsoft.com/office/drawing/2014/main" xmlns="" id="{1C65FA57-AC6F-4E7C-BFE5-E8B5F9BC4595}"/>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5" name="Text Placeholder 8">
            <a:extLst>
              <a:ext uri="{FF2B5EF4-FFF2-40B4-BE49-F238E27FC236}">
                <a16:creationId xmlns:a16="http://schemas.microsoft.com/office/drawing/2014/main" xmlns="" id="{894C1CDE-19D4-4D84-B267-37EEF280E791}"/>
              </a:ext>
            </a:extLst>
          </p:cNvPr>
          <p:cNvSpPr>
            <a:spLocks noGrp="1"/>
          </p:cNvSpPr>
          <p:nvPr>
            <p:ph type="body" sz="quarter" idx="21"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Tree>
    <p:extLst>
      <p:ext uri="{BB962C8B-B14F-4D97-AF65-F5344CB8AC3E}">
        <p14:creationId xmlns:p14="http://schemas.microsoft.com/office/powerpoint/2010/main" val="2116900645"/>
      </p:ext>
    </p:extLst>
  </p:cSld>
  <p:clrMapOvr>
    <a:masterClrMapping/>
  </p:clrMapOvr>
  <p:extLst>
    <p:ext uri="{DCECCB84-F9BA-43D5-87BE-67443E8EF086}">
      <p15:sldGuideLst xmlns:p15="http://schemas.microsoft.com/office/powerpoint/2012/main" xmlns="">
        <p15:guide id="1" pos="247">
          <p15:clr>
            <a:srgbClr val="F26B43"/>
          </p15:clr>
        </p15:guide>
        <p15:guide id="2" pos="7427">
          <p15:clr>
            <a:srgbClr val="F26B43"/>
          </p15:clr>
        </p15:guide>
        <p15:guide id="3" orient="horz" pos="210" userDrawn="1">
          <p15:clr>
            <a:srgbClr val="F26B43"/>
          </p15:clr>
        </p15:guide>
        <p15:guide id="4" orient="horz" pos="600">
          <p15:clr>
            <a:srgbClr val="F26B43"/>
          </p15:clr>
        </p15:guide>
        <p15:guide id="5" pos="306"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 Columns with titles &amp; visual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xmlns="" id="{956F1229-4838-4B2A-8426-04F56D2CA3E0}"/>
              </a:ext>
            </a:extLst>
          </p:cNvPr>
          <p:cNvSpPr>
            <a:spLocks noGrp="1"/>
          </p:cNvSpPr>
          <p:nvPr>
            <p:ph type="body" sz="quarter" idx="13" hasCustomPrompt="1"/>
          </p:nvPr>
        </p:nvSpPr>
        <p:spPr>
          <a:xfrm>
            <a:off x="495300" y="3433390"/>
            <a:ext cx="3121480" cy="341633"/>
          </a:xfrm>
          <a:prstGeom prst="rect">
            <a:avLst/>
          </a:prstGeo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xmlns="" id="{B2693C99-AE29-457B-968A-2239A52900BE}"/>
              </a:ext>
            </a:extLst>
          </p:cNvPr>
          <p:cNvSpPr>
            <a:spLocks noGrp="1"/>
          </p:cNvSpPr>
          <p:nvPr>
            <p:ph type="body" sz="quarter" idx="14" hasCustomPrompt="1"/>
          </p:nvPr>
        </p:nvSpPr>
        <p:spPr>
          <a:xfrm>
            <a:off x="4535260" y="343339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xmlns="" id="{A01E6CBC-FC7B-426F-9962-4D075E7397D9}"/>
              </a:ext>
            </a:extLst>
          </p:cNvPr>
          <p:cNvSpPr>
            <a:spLocks noGrp="1"/>
          </p:cNvSpPr>
          <p:nvPr>
            <p:ph type="body" sz="quarter" idx="15" hasCustomPrompt="1"/>
          </p:nvPr>
        </p:nvSpPr>
        <p:spPr>
          <a:xfrm>
            <a:off x="8575220" y="343339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accent4"/>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xmlns="" id="{D3B07922-F4EA-412B-8928-CBD31E51C22E}"/>
              </a:ext>
            </a:extLst>
          </p:cNvPr>
          <p:cNvSpPr>
            <a:spLocks noGrp="1"/>
          </p:cNvSpPr>
          <p:nvPr>
            <p:ph type="body" sz="quarter" idx="16" hasCustomPrompt="1"/>
          </p:nvPr>
        </p:nvSpPr>
        <p:spPr>
          <a:xfrm>
            <a:off x="495300" y="392419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xmlns="" id="{07C2FCBD-4D77-4221-8FE3-9ACE14F86631}"/>
              </a:ext>
            </a:extLst>
          </p:cNvPr>
          <p:cNvSpPr>
            <a:spLocks noGrp="1"/>
          </p:cNvSpPr>
          <p:nvPr>
            <p:ph type="body" sz="quarter" idx="17" hasCustomPrompt="1"/>
          </p:nvPr>
        </p:nvSpPr>
        <p:spPr>
          <a:xfrm>
            <a:off x="4535260" y="392419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xmlns="" id="{D706B066-FD11-478C-89AC-C849AC0D6F15}"/>
              </a:ext>
            </a:extLst>
          </p:cNvPr>
          <p:cNvSpPr>
            <a:spLocks noGrp="1"/>
          </p:cNvSpPr>
          <p:nvPr>
            <p:ph type="body" sz="quarter" idx="18" hasCustomPrompt="1"/>
          </p:nvPr>
        </p:nvSpPr>
        <p:spPr>
          <a:xfrm>
            <a:off x="8575220" y="392419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xmlns="" id="{5E5C377F-165D-4F92-8DD6-B7B690C55D8F}"/>
              </a:ext>
            </a:extLst>
          </p:cNvPr>
          <p:cNvSpPr>
            <a:spLocks noGrp="1"/>
          </p:cNvSpPr>
          <p:nvPr>
            <p:ph type="sldNum" sz="quarter" idx="20"/>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17" name="Espace réservé pour une image  3">
            <a:extLst>
              <a:ext uri="{FF2B5EF4-FFF2-40B4-BE49-F238E27FC236}">
                <a16:creationId xmlns:a16="http://schemas.microsoft.com/office/drawing/2014/main" xmlns="" id="{819F08F9-1548-4EA7-B9D8-5A0F8A35175A}"/>
              </a:ext>
            </a:extLst>
          </p:cNvPr>
          <p:cNvSpPr>
            <a:spLocks noGrp="1"/>
          </p:cNvSpPr>
          <p:nvPr>
            <p:ph type="pic" sz="quarter" idx="21" hasCustomPrompt="1"/>
          </p:nvPr>
        </p:nvSpPr>
        <p:spPr>
          <a:xfrm>
            <a:off x="495300" y="1412777"/>
            <a:ext cx="3121480" cy="1615024"/>
          </a:xfrm>
          <a:prstGeom prst="rect">
            <a:avLst/>
          </a:prstGeom>
          <a:solidFill>
            <a:schemeClr val="bg1">
              <a:lumMod val="95000"/>
            </a:schemeClr>
          </a:solidFill>
        </p:spPr>
        <p:txBody>
          <a:bodyPr/>
          <a:lstStyle/>
          <a:p>
            <a:r>
              <a:rPr lang="en-GB"/>
              <a:t> </a:t>
            </a:r>
          </a:p>
        </p:txBody>
      </p:sp>
      <p:sp>
        <p:nvSpPr>
          <p:cNvPr id="18" name="Espace réservé pour une image  3">
            <a:extLst>
              <a:ext uri="{FF2B5EF4-FFF2-40B4-BE49-F238E27FC236}">
                <a16:creationId xmlns:a16="http://schemas.microsoft.com/office/drawing/2014/main" xmlns="" id="{9F9E6627-E8BC-407E-A08B-D5933391D5FE}"/>
              </a:ext>
            </a:extLst>
          </p:cNvPr>
          <p:cNvSpPr>
            <a:spLocks noGrp="1"/>
          </p:cNvSpPr>
          <p:nvPr>
            <p:ph type="pic" sz="quarter" idx="22" hasCustomPrompt="1"/>
          </p:nvPr>
        </p:nvSpPr>
        <p:spPr>
          <a:xfrm>
            <a:off x="4535260" y="1412777"/>
            <a:ext cx="3121480" cy="1615024"/>
          </a:xfrm>
          <a:prstGeom prst="rect">
            <a:avLst/>
          </a:prstGeom>
          <a:solidFill>
            <a:schemeClr val="bg1">
              <a:lumMod val="95000"/>
            </a:schemeClr>
          </a:solidFill>
        </p:spPr>
        <p:txBody>
          <a:bodyPr/>
          <a:lstStyle/>
          <a:p>
            <a:r>
              <a:rPr lang="en-GB"/>
              <a:t> </a:t>
            </a:r>
          </a:p>
        </p:txBody>
      </p:sp>
      <p:sp>
        <p:nvSpPr>
          <p:cNvPr id="19" name="Espace réservé pour une image  3">
            <a:extLst>
              <a:ext uri="{FF2B5EF4-FFF2-40B4-BE49-F238E27FC236}">
                <a16:creationId xmlns:a16="http://schemas.microsoft.com/office/drawing/2014/main" xmlns="" id="{EF1EFA6A-C7CB-40F1-8449-9F22C2AA8081}"/>
              </a:ext>
            </a:extLst>
          </p:cNvPr>
          <p:cNvSpPr>
            <a:spLocks noGrp="1"/>
          </p:cNvSpPr>
          <p:nvPr>
            <p:ph type="pic" sz="quarter" idx="23" hasCustomPrompt="1"/>
          </p:nvPr>
        </p:nvSpPr>
        <p:spPr>
          <a:xfrm>
            <a:off x="8575220" y="1412777"/>
            <a:ext cx="3121480" cy="1615024"/>
          </a:xfrm>
          <a:prstGeom prst="rect">
            <a:avLst/>
          </a:prstGeom>
          <a:solidFill>
            <a:schemeClr val="bg1">
              <a:lumMod val="95000"/>
            </a:schemeClr>
          </a:solidFill>
        </p:spPr>
        <p:txBody>
          <a:bodyPr/>
          <a:lstStyle/>
          <a:p>
            <a:r>
              <a:rPr lang="en-GB"/>
              <a:t> </a:t>
            </a:r>
          </a:p>
        </p:txBody>
      </p:sp>
      <p:sp>
        <p:nvSpPr>
          <p:cNvPr id="3" name="Titre 2">
            <a:extLst>
              <a:ext uri="{FF2B5EF4-FFF2-40B4-BE49-F238E27FC236}">
                <a16:creationId xmlns:a16="http://schemas.microsoft.com/office/drawing/2014/main" xmlns="" id="{2042B6F5-C2DA-453F-A5C3-176EFCAFFFF2}"/>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15" name="Text Placeholder 8">
            <a:extLst>
              <a:ext uri="{FF2B5EF4-FFF2-40B4-BE49-F238E27FC236}">
                <a16:creationId xmlns:a16="http://schemas.microsoft.com/office/drawing/2014/main" xmlns="" id="{C0F578CD-8495-41E9-9EE0-893E378D516A}"/>
              </a:ext>
            </a:extLst>
          </p:cNvPr>
          <p:cNvSpPr>
            <a:spLocks noGrp="1"/>
          </p:cNvSpPr>
          <p:nvPr>
            <p:ph type="body" sz="quarter" idx="24"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4" name="Cadre 13">
            <a:extLst>
              <a:ext uri="{FF2B5EF4-FFF2-40B4-BE49-F238E27FC236}">
                <a16:creationId xmlns:a16="http://schemas.microsoft.com/office/drawing/2014/main" xmlns="" id="{1F327ED3-8F17-47CC-A13B-08AE8ED17B2A}"/>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555772163"/>
      </p:ext>
    </p:extLst>
  </p:cSld>
  <p:clrMapOvr>
    <a:masterClrMapping/>
  </p:clrMapOvr>
  <p:extLst>
    <p:ext uri="{DCECCB84-F9BA-43D5-87BE-67443E8EF086}">
      <p15:sldGuideLst xmlns:p15="http://schemas.microsoft.com/office/powerpoint/2012/main" xmlns="">
        <p15:guide id="1" pos="247">
          <p15:clr>
            <a:srgbClr val="F26B43"/>
          </p15:clr>
        </p15:guide>
        <p15:guide id="2" pos="7427">
          <p15:clr>
            <a:srgbClr val="F26B43"/>
          </p15:clr>
        </p15:guide>
        <p15:guide id="3" orient="horz" pos="232" userDrawn="1">
          <p15:clr>
            <a:srgbClr val="F26B43"/>
          </p15:clr>
        </p15:guide>
        <p15:guide id="4" orient="horz" pos="600">
          <p15:clr>
            <a:srgbClr val="F26B43"/>
          </p15:clr>
        </p15:guide>
        <p15:guide id="5" pos="7379"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 Columns with titles &amp; visuals [V2]">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xmlns="" id="{956F1229-4838-4B2A-8426-04F56D2CA3E0}"/>
              </a:ext>
            </a:extLst>
          </p:cNvPr>
          <p:cNvSpPr>
            <a:spLocks noGrp="1"/>
          </p:cNvSpPr>
          <p:nvPr>
            <p:ph type="body" sz="quarter" idx="13" hasCustomPrompt="1"/>
          </p:nvPr>
        </p:nvSpPr>
        <p:spPr>
          <a:xfrm>
            <a:off x="495300" y="3433390"/>
            <a:ext cx="3121480" cy="341633"/>
          </a:xfrm>
          <a:prstGeom prst="rect">
            <a:avLst/>
          </a:prstGeo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xmlns="" id="{B2693C99-AE29-457B-968A-2239A52900BE}"/>
              </a:ext>
            </a:extLst>
          </p:cNvPr>
          <p:cNvSpPr>
            <a:spLocks noGrp="1"/>
          </p:cNvSpPr>
          <p:nvPr>
            <p:ph type="body" sz="quarter" idx="14" hasCustomPrompt="1"/>
          </p:nvPr>
        </p:nvSpPr>
        <p:spPr>
          <a:xfrm>
            <a:off x="4535260" y="343339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xmlns="" id="{A01E6CBC-FC7B-426F-9962-4D075E7397D9}"/>
              </a:ext>
            </a:extLst>
          </p:cNvPr>
          <p:cNvSpPr>
            <a:spLocks noGrp="1"/>
          </p:cNvSpPr>
          <p:nvPr>
            <p:ph type="body" sz="quarter" idx="15" hasCustomPrompt="1"/>
          </p:nvPr>
        </p:nvSpPr>
        <p:spPr>
          <a:xfrm>
            <a:off x="8575220" y="343339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accent3"/>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xmlns="" id="{D3B07922-F4EA-412B-8928-CBD31E51C22E}"/>
              </a:ext>
            </a:extLst>
          </p:cNvPr>
          <p:cNvSpPr>
            <a:spLocks noGrp="1"/>
          </p:cNvSpPr>
          <p:nvPr>
            <p:ph type="body" sz="quarter" idx="16" hasCustomPrompt="1"/>
          </p:nvPr>
        </p:nvSpPr>
        <p:spPr>
          <a:xfrm>
            <a:off x="495300" y="392419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xmlns="" id="{07C2FCBD-4D77-4221-8FE3-9ACE14F86631}"/>
              </a:ext>
            </a:extLst>
          </p:cNvPr>
          <p:cNvSpPr>
            <a:spLocks noGrp="1"/>
          </p:cNvSpPr>
          <p:nvPr>
            <p:ph type="body" sz="quarter" idx="17" hasCustomPrompt="1"/>
          </p:nvPr>
        </p:nvSpPr>
        <p:spPr>
          <a:xfrm>
            <a:off x="4535260" y="392419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xmlns="" id="{D706B066-FD11-478C-89AC-C849AC0D6F15}"/>
              </a:ext>
            </a:extLst>
          </p:cNvPr>
          <p:cNvSpPr>
            <a:spLocks noGrp="1"/>
          </p:cNvSpPr>
          <p:nvPr>
            <p:ph type="body" sz="quarter" idx="18" hasCustomPrompt="1"/>
          </p:nvPr>
        </p:nvSpPr>
        <p:spPr>
          <a:xfrm>
            <a:off x="8575220" y="392419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xmlns="" id="{5E5C377F-165D-4F92-8DD6-B7B690C55D8F}"/>
              </a:ext>
            </a:extLst>
          </p:cNvPr>
          <p:cNvSpPr>
            <a:spLocks noGrp="1"/>
          </p:cNvSpPr>
          <p:nvPr>
            <p:ph type="sldNum" sz="quarter" idx="20"/>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17" name="Espace réservé pour une image  3">
            <a:extLst>
              <a:ext uri="{FF2B5EF4-FFF2-40B4-BE49-F238E27FC236}">
                <a16:creationId xmlns:a16="http://schemas.microsoft.com/office/drawing/2014/main" xmlns="" id="{819F08F9-1548-4EA7-B9D8-5A0F8A35175A}"/>
              </a:ext>
            </a:extLst>
          </p:cNvPr>
          <p:cNvSpPr>
            <a:spLocks noGrp="1"/>
          </p:cNvSpPr>
          <p:nvPr>
            <p:ph type="pic" sz="quarter" idx="21" hasCustomPrompt="1"/>
          </p:nvPr>
        </p:nvSpPr>
        <p:spPr>
          <a:xfrm>
            <a:off x="495300" y="1412777"/>
            <a:ext cx="3121480" cy="1615024"/>
          </a:xfrm>
          <a:prstGeom prst="rect">
            <a:avLst/>
          </a:prstGeom>
          <a:solidFill>
            <a:schemeClr val="bg1">
              <a:lumMod val="95000"/>
            </a:schemeClr>
          </a:solidFill>
        </p:spPr>
        <p:txBody>
          <a:bodyPr/>
          <a:lstStyle/>
          <a:p>
            <a:r>
              <a:rPr lang="en-GB"/>
              <a:t> </a:t>
            </a:r>
          </a:p>
        </p:txBody>
      </p:sp>
      <p:sp>
        <p:nvSpPr>
          <p:cNvPr id="18" name="Espace réservé pour une image  3">
            <a:extLst>
              <a:ext uri="{FF2B5EF4-FFF2-40B4-BE49-F238E27FC236}">
                <a16:creationId xmlns:a16="http://schemas.microsoft.com/office/drawing/2014/main" xmlns="" id="{9F9E6627-E8BC-407E-A08B-D5933391D5FE}"/>
              </a:ext>
            </a:extLst>
          </p:cNvPr>
          <p:cNvSpPr>
            <a:spLocks noGrp="1"/>
          </p:cNvSpPr>
          <p:nvPr>
            <p:ph type="pic" sz="quarter" idx="22" hasCustomPrompt="1"/>
          </p:nvPr>
        </p:nvSpPr>
        <p:spPr>
          <a:xfrm>
            <a:off x="4535260" y="1412777"/>
            <a:ext cx="3121480" cy="1615024"/>
          </a:xfrm>
          <a:prstGeom prst="rect">
            <a:avLst/>
          </a:prstGeom>
          <a:solidFill>
            <a:schemeClr val="bg1">
              <a:lumMod val="95000"/>
            </a:schemeClr>
          </a:solidFill>
        </p:spPr>
        <p:txBody>
          <a:bodyPr/>
          <a:lstStyle/>
          <a:p>
            <a:r>
              <a:rPr lang="en-GB"/>
              <a:t> </a:t>
            </a:r>
          </a:p>
        </p:txBody>
      </p:sp>
      <p:sp>
        <p:nvSpPr>
          <p:cNvPr id="19" name="Espace réservé pour une image  3">
            <a:extLst>
              <a:ext uri="{FF2B5EF4-FFF2-40B4-BE49-F238E27FC236}">
                <a16:creationId xmlns:a16="http://schemas.microsoft.com/office/drawing/2014/main" xmlns="" id="{EF1EFA6A-C7CB-40F1-8449-9F22C2AA8081}"/>
              </a:ext>
            </a:extLst>
          </p:cNvPr>
          <p:cNvSpPr>
            <a:spLocks noGrp="1"/>
          </p:cNvSpPr>
          <p:nvPr>
            <p:ph type="pic" sz="quarter" idx="23" hasCustomPrompt="1"/>
          </p:nvPr>
        </p:nvSpPr>
        <p:spPr>
          <a:xfrm>
            <a:off x="8575220" y="1412777"/>
            <a:ext cx="3121480" cy="1615024"/>
          </a:xfrm>
          <a:prstGeom prst="rect">
            <a:avLst/>
          </a:prstGeom>
          <a:solidFill>
            <a:schemeClr val="bg1">
              <a:lumMod val="95000"/>
            </a:schemeClr>
          </a:solidFill>
        </p:spPr>
        <p:txBody>
          <a:bodyPr/>
          <a:lstStyle/>
          <a:p>
            <a:r>
              <a:rPr lang="en-GB"/>
              <a:t> </a:t>
            </a:r>
          </a:p>
        </p:txBody>
      </p:sp>
      <p:sp>
        <p:nvSpPr>
          <p:cNvPr id="3" name="Titre 2">
            <a:extLst>
              <a:ext uri="{FF2B5EF4-FFF2-40B4-BE49-F238E27FC236}">
                <a16:creationId xmlns:a16="http://schemas.microsoft.com/office/drawing/2014/main" xmlns="" id="{2042B6F5-C2DA-453F-A5C3-176EFCAFFFF2}"/>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15" name="Text Placeholder 8">
            <a:extLst>
              <a:ext uri="{FF2B5EF4-FFF2-40B4-BE49-F238E27FC236}">
                <a16:creationId xmlns:a16="http://schemas.microsoft.com/office/drawing/2014/main" xmlns="" id="{C0F578CD-8495-41E9-9EE0-893E378D516A}"/>
              </a:ext>
            </a:extLst>
          </p:cNvPr>
          <p:cNvSpPr>
            <a:spLocks noGrp="1"/>
          </p:cNvSpPr>
          <p:nvPr>
            <p:ph type="body" sz="quarter" idx="24"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4" name="Cadre 13">
            <a:extLst>
              <a:ext uri="{FF2B5EF4-FFF2-40B4-BE49-F238E27FC236}">
                <a16:creationId xmlns:a16="http://schemas.microsoft.com/office/drawing/2014/main" xmlns="" id="{EF680AAE-5E06-4510-A29A-EA1B5C3FC64E}"/>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035281292"/>
      </p:ext>
    </p:extLst>
  </p:cSld>
  <p:clrMapOvr>
    <a:masterClrMapping/>
  </p:clrMapOvr>
  <p:extLst>
    <p:ext uri="{DCECCB84-F9BA-43D5-87BE-67443E8EF086}">
      <p15:sldGuideLst xmlns:p15="http://schemas.microsoft.com/office/powerpoint/2012/main" xmlns="">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 Columns with titles &amp; visuals with divider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xmlns="" id="{956F1229-4838-4B2A-8426-04F56D2CA3E0}"/>
              </a:ext>
            </a:extLst>
          </p:cNvPr>
          <p:cNvSpPr>
            <a:spLocks noGrp="1"/>
          </p:cNvSpPr>
          <p:nvPr>
            <p:ph type="body" sz="quarter" idx="13" hasCustomPrompt="1"/>
          </p:nvPr>
        </p:nvSpPr>
        <p:spPr>
          <a:xfrm>
            <a:off x="495300" y="3433390"/>
            <a:ext cx="3121480" cy="341633"/>
          </a:xfrm>
          <a:prstGeom prst="rect">
            <a:avLst/>
          </a:prstGeo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xmlns="" id="{B2693C99-AE29-457B-968A-2239A52900BE}"/>
              </a:ext>
            </a:extLst>
          </p:cNvPr>
          <p:cNvSpPr>
            <a:spLocks noGrp="1"/>
          </p:cNvSpPr>
          <p:nvPr>
            <p:ph type="body" sz="quarter" idx="14" hasCustomPrompt="1"/>
          </p:nvPr>
        </p:nvSpPr>
        <p:spPr>
          <a:xfrm>
            <a:off x="4535260" y="343339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xmlns="" id="{A01E6CBC-FC7B-426F-9962-4D075E7397D9}"/>
              </a:ext>
            </a:extLst>
          </p:cNvPr>
          <p:cNvSpPr>
            <a:spLocks noGrp="1"/>
          </p:cNvSpPr>
          <p:nvPr>
            <p:ph type="body" sz="quarter" idx="15" hasCustomPrompt="1"/>
          </p:nvPr>
        </p:nvSpPr>
        <p:spPr>
          <a:xfrm>
            <a:off x="8575220" y="343339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accent4"/>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xmlns="" id="{D3B07922-F4EA-412B-8928-CBD31E51C22E}"/>
              </a:ext>
            </a:extLst>
          </p:cNvPr>
          <p:cNvSpPr>
            <a:spLocks noGrp="1"/>
          </p:cNvSpPr>
          <p:nvPr>
            <p:ph type="body" sz="quarter" idx="16" hasCustomPrompt="1"/>
          </p:nvPr>
        </p:nvSpPr>
        <p:spPr>
          <a:xfrm>
            <a:off x="495300" y="392419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xmlns="" id="{07C2FCBD-4D77-4221-8FE3-9ACE14F86631}"/>
              </a:ext>
            </a:extLst>
          </p:cNvPr>
          <p:cNvSpPr>
            <a:spLocks noGrp="1"/>
          </p:cNvSpPr>
          <p:nvPr>
            <p:ph type="body" sz="quarter" idx="17" hasCustomPrompt="1"/>
          </p:nvPr>
        </p:nvSpPr>
        <p:spPr>
          <a:xfrm>
            <a:off x="4535260" y="392419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xmlns="" id="{D706B066-FD11-478C-89AC-C849AC0D6F15}"/>
              </a:ext>
            </a:extLst>
          </p:cNvPr>
          <p:cNvSpPr>
            <a:spLocks noGrp="1"/>
          </p:cNvSpPr>
          <p:nvPr>
            <p:ph type="body" sz="quarter" idx="18" hasCustomPrompt="1"/>
          </p:nvPr>
        </p:nvSpPr>
        <p:spPr>
          <a:xfrm>
            <a:off x="8575220" y="392419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xmlns="" id="{5E5C377F-165D-4F92-8DD6-B7B690C55D8F}"/>
              </a:ext>
            </a:extLst>
          </p:cNvPr>
          <p:cNvSpPr>
            <a:spLocks noGrp="1"/>
          </p:cNvSpPr>
          <p:nvPr>
            <p:ph type="sldNum" sz="quarter" idx="20"/>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17" name="Espace réservé pour une image  3">
            <a:extLst>
              <a:ext uri="{FF2B5EF4-FFF2-40B4-BE49-F238E27FC236}">
                <a16:creationId xmlns:a16="http://schemas.microsoft.com/office/drawing/2014/main" xmlns="" id="{819F08F9-1548-4EA7-B9D8-5A0F8A35175A}"/>
              </a:ext>
            </a:extLst>
          </p:cNvPr>
          <p:cNvSpPr>
            <a:spLocks noGrp="1"/>
          </p:cNvSpPr>
          <p:nvPr>
            <p:ph type="pic" sz="quarter" idx="21" hasCustomPrompt="1"/>
          </p:nvPr>
        </p:nvSpPr>
        <p:spPr>
          <a:xfrm>
            <a:off x="495300" y="1412777"/>
            <a:ext cx="3121480" cy="1615024"/>
          </a:xfrm>
          <a:prstGeom prst="rect">
            <a:avLst/>
          </a:prstGeom>
          <a:solidFill>
            <a:schemeClr val="bg1">
              <a:lumMod val="95000"/>
            </a:schemeClr>
          </a:solidFill>
        </p:spPr>
        <p:txBody>
          <a:bodyPr/>
          <a:lstStyle/>
          <a:p>
            <a:r>
              <a:rPr lang="en-GB"/>
              <a:t> </a:t>
            </a:r>
          </a:p>
        </p:txBody>
      </p:sp>
      <p:sp>
        <p:nvSpPr>
          <p:cNvPr id="18" name="Espace réservé pour une image  3">
            <a:extLst>
              <a:ext uri="{FF2B5EF4-FFF2-40B4-BE49-F238E27FC236}">
                <a16:creationId xmlns:a16="http://schemas.microsoft.com/office/drawing/2014/main" xmlns="" id="{9F9E6627-E8BC-407E-A08B-D5933391D5FE}"/>
              </a:ext>
            </a:extLst>
          </p:cNvPr>
          <p:cNvSpPr>
            <a:spLocks noGrp="1"/>
          </p:cNvSpPr>
          <p:nvPr>
            <p:ph type="pic" sz="quarter" idx="22" hasCustomPrompt="1"/>
          </p:nvPr>
        </p:nvSpPr>
        <p:spPr>
          <a:xfrm>
            <a:off x="4535260" y="1412777"/>
            <a:ext cx="3121480" cy="1615024"/>
          </a:xfrm>
          <a:prstGeom prst="rect">
            <a:avLst/>
          </a:prstGeom>
          <a:solidFill>
            <a:schemeClr val="bg1">
              <a:lumMod val="95000"/>
            </a:schemeClr>
          </a:solidFill>
        </p:spPr>
        <p:txBody>
          <a:bodyPr/>
          <a:lstStyle/>
          <a:p>
            <a:r>
              <a:rPr lang="en-GB"/>
              <a:t> </a:t>
            </a:r>
          </a:p>
        </p:txBody>
      </p:sp>
      <p:sp>
        <p:nvSpPr>
          <p:cNvPr id="19" name="Espace réservé pour une image  3">
            <a:extLst>
              <a:ext uri="{FF2B5EF4-FFF2-40B4-BE49-F238E27FC236}">
                <a16:creationId xmlns:a16="http://schemas.microsoft.com/office/drawing/2014/main" xmlns="" id="{EF1EFA6A-C7CB-40F1-8449-9F22C2AA8081}"/>
              </a:ext>
            </a:extLst>
          </p:cNvPr>
          <p:cNvSpPr>
            <a:spLocks noGrp="1"/>
          </p:cNvSpPr>
          <p:nvPr>
            <p:ph type="pic" sz="quarter" idx="23" hasCustomPrompt="1"/>
          </p:nvPr>
        </p:nvSpPr>
        <p:spPr>
          <a:xfrm>
            <a:off x="8575220" y="1412777"/>
            <a:ext cx="3121480" cy="1615024"/>
          </a:xfrm>
          <a:prstGeom prst="rect">
            <a:avLst/>
          </a:prstGeom>
          <a:solidFill>
            <a:schemeClr val="bg1">
              <a:lumMod val="95000"/>
            </a:schemeClr>
          </a:solidFill>
        </p:spPr>
        <p:txBody>
          <a:bodyPr/>
          <a:lstStyle/>
          <a:p>
            <a:r>
              <a:rPr lang="en-GB"/>
              <a:t> </a:t>
            </a:r>
          </a:p>
        </p:txBody>
      </p:sp>
      <p:sp>
        <p:nvSpPr>
          <p:cNvPr id="3" name="Titre 2">
            <a:extLst>
              <a:ext uri="{FF2B5EF4-FFF2-40B4-BE49-F238E27FC236}">
                <a16:creationId xmlns:a16="http://schemas.microsoft.com/office/drawing/2014/main" xmlns="" id="{2042B6F5-C2DA-453F-A5C3-176EFCAFFFF2}"/>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15" name="Text Placeholder 8">
            <a:extLst>
              <a:ext uri="{FF2B5EF4-FFF2-40B4-BE49-F238E27FC236}">
                <a16:creationId xmlns:a16="http://schemas.microsoft.com/office/drawing/2014/main" xmlns="" id="{C0F578CD-8495-41E9-9EE0-893E378D516A}"/>
              </a:ext>
            </a:extLst>
          </p:cNvPr>
          <p:cNvSpPr>
            <a:spLocks noGrp="1"/>
          </p:cNvSpPr>
          <p:nvPr>
            <p:ph type="body" sz="quarter" idx="24"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cxnSp>
        <p:nvCxnSpPr>
          <p:cNvPr id="14" name="Straight Connector 35">
            <a:extLst>
              <a:ext uri="{FF2B5EF4-FFF2-40B4-BE49-F238E27FC236}">
                <a16:creationId xmlns:a16="http://schemas.microsoft.com/office/drawing/2014/main" xmlns="" id="{46EDFA8F-1089-4EDE-804F-C8EEA747D94B}"/>
              </a:ext>
            </a:extLst>
          </p:cNvPr>
          <p:cNvCxnSpPr>
            <a:cxnSpLocks/>
          </p:cNvCxnSpPr>
          <p:nvPr userDrawn="1"/>
        </p:nvCxnSpPr>
        <p:spPr>
          <a:xfrm flipV="1">
            <a:off x="407602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xmlns="" id="{E1FE6121-B033-48ED-8125-9D7B1EB9D180}"/>
              </a:ext>
            </a:extLst>
          </p:cNvPr>
          <p:cNvCxnSpPr>
            <a:cxnSpLocks/>
          </p:cNvCxnSpPr>
          <p:nvPr userDrawn="1"/>
        </p:nvCxnSpPr>
        <p:spPr>
          <a:xfrm flipV="1">
            <a:off x="811598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Cadre 19">
            <a:extLst>
              <a:ext uri="{FF2B5EF4-FFF2-40B4-BE49-F238E27FC236}">
                <a16:creationId xmlns:a16="http://schemas.microsoft.com/office/drawing/2014/main" xmlns="" id="{AFA2E4AD-7204-43D7-8512-89DC1D3D2211}"/>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889923953"/>
      </p:ext>
    </p:extLst>
  </p:cSld>
  <p:clrMapOvr>
    <a:masterClrMapping/>
  </p:clrMapOvr>
  <p:extLst>
    <p:ext uri="{DCECCB84-F9BA-43D5-87BE-67443E8EF086}">
      <p15:sldGuideLst xmlns:p15="http://schemas.microsoft.com/office/powerpoint/2012/main" xmlns="">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Columns with titles &amp; visuals [V2] with dividers">
    <p:spTree>
      <p:nvGrpSpPr>
        <p:cNvPr id="1" name=""/>
        <p:cNvGrpSpPr/>
        <p:nvPr/>
      </p:nvGrpSpPr>
      <p:grpSpPr>
        <a:xfrm>
          <a:off x="0" y="0"/>
          <a:ext cx="0" cy="0"/>
          <a:chOff x="0" y="0"/>
          <a:chExt cx="0" cy="0"/>
        </a:xfrm>
      </p:grpSpPr>
      <p:sp>
        <p:nvSpPr>
          <p:cNvPr id="7" name="Espace réservé du texte 7">
            <a:extLst>
              <a:ext uri="{FF2B5EF4-FFF2-40B4-BE49-F238E27FC236}">
                <a16:creationId xmlns:a16="http://schemas.microsoft.com/office/drawing/2014/main" xmlns="" id="{956F1229-4838-4B2A-8426-04F56D2CA3E0}"/>
              </a:ext>
            </a:extLst>
          </p:cNvPr>
          <p:cNvSpPr>
            <a:spLocks noGrp="1"/>
          </p:cNvSpPr>
          <p:nvPr>
            <p:ph type="body" sz="quarter" idx="13" hasCustomPrompt="1"/>
          </p:nvPr>
        </p:nvSpPr>
        <p:spPr>
          <a:xfrm>
            <a:off x="495300" y="3433390"/>
            <a:ext cx="3121480" cy="341633"/>
          </a:xfrm>
          <a:prstGeom prst="rect">
            <a:avLst/>
          </a:prstGeom>
        </p:spPr>
        <p:txBody>
          <a:bodyPr anchor="b">
            <a:spAutoFit/>
          </a:bodyPr>
          <a:lstStyle>
            <a:lvl1pPr marL="0" indent="0" algn="l">
              <a:buFont typeface="Arial" panose="020B0604020202020204" pitchFamily="34" charset="0"/>
              <a:buNone/>
              <a:defRPr b="1" cap="all" spc="0" baseline="0">
                <a:solidFill>
                  <a:schemeClr val="bg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8" name="Espace réservé du texte 7">
            <a:extLst>
              <a:ext uri="{FF2B5EF4-FFF2-40B4-BE49-F238E27FC236}">
                <a16:creationId xmlns:a16="http://schemas.microsoft.com/office/drawing/2014/main" xmlns="" id="{B2693C99-AE29-457B-968A-2239A52900BE}"/>
              </a:ext>
            </a:extLst>
          </p:cNvPr>
          <p:cNvSpPr>
            <a:spLocks noGrp="1"/>
          </p:cNvSpPr>
          <p:nvPr>
            <p:ph type="body" sz="quarter" idx="14" hasCustomPrompt="1"/>
          </p:nvPr>
        </p:nvSpPr>
        <p:spPr>
          <a:xfrm>
            <a:off x="4535260" y="343339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tx2"/>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9" name="Espace réservé du texte 7">
            <a:extLst>
              <a:ext uri="{FF2B5EF4-FFF2-40B4-BE49-F238E27FC236}">
                <a16:creationId xmlns:a16="http://schemas.microsoft.com/office/drawing/2014/main" xmlns="" id="{A01E6CBC-FC7B-426F-9962-4D075E7397D9}"/>
              </a:ext>
            </a:extLst>
          </p:cNvPr>
          <p:cNvSpPr>
            <a:spLocks noGrp="1"/>
          </p:cNvSpPr>
          <p:nvPr>
            <p:ph type="body" sz="quarter" idx="15" hasCustomPrompt="1"/>
          </p:nvPr>
        </p:nvSpPr>
        <p:spPr>
          <a:xfrm>
            <a:off x="8575220" y="3433390"/>
            <a:ext cx="3121480" cy="341632"/>
          </a:xfrm>
          <a:prstGeom prst="rect">
            <a:avLst/>
          </a:prstGeom>
        </p:spPr>
        <p:txBody>
          <a:bodyPr anchor="b">
            <a:spAutoFit/>
          </a:bodyPr>
          <a:lstStyle>
            <a:lvl1pPr marL="0" indent="0" algn="l">
              <a:buFont typeface="Arial" panose="020B0604020202020204" pitchFamily="34" charset="0"/>
              <a:buNone/>
              <a:defRPr b="1" cap="all" spc="0" baseline="0">
                <a:solidFill>
                  <a:schemeClr val="accent3"/>
                </a:solidFill>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0" name="Espace réservé du texte 7">
            <a:extLst>
              <a:ext uri="{FF2B5EF4-FFF2-40B4-BE49-F238E27FC236}">
                <a16:creationId xmlns:a16="http://schemas.microsoft.com/office/drawing/2014/main" xmlns="" id="{D3B07922-F4EA-412B-8928-CBD31E51C22E}"/>
              </a:ext>
            </a:extLst>
          </p:cNvPr>
          <p:cNvSpPr>
            <a:spLocks noGrp="1"/>
          </p:cNvSpPr>
          <p:nvPr>
            <p:ph type="body" sz="quarter" idx="16" hasCustomPrompt="1"/>
          </p:nvPr>
        </p:nvSpPr>
        <p:spPr>
          <a:xfrm>
            <a:off x="495300" y="392419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1" name="Espace réservé du texte 7">
            <a:extLst>
              <a:ext uri="{FF2B5EF4-FFF2-40B4-BE49-F238E27FC236}">
                <a16:creationId xmlns:a16="http://schemas.microsoft.com/office/drawing/2014/main" xmlns="" id="{07C2FCBD-4D77-4221-8FE3-9ACE14F86631}"/>
              </a:ext>
            </a:extLst>
          </p:cNvPr>
          <p:cNvSpPr>
            <a:spLocks noGrp="1"/>
          </p:cNvSpPr>
          <p:nvPr>
            <p:ph type="body" sz="quarter" idx="17" hasCustomPrompt="1"/>
          </p:nvPr>
        </p:nvSpPr>
        <p:spPr>
          <a:xfrm>
            <a:off x="4535260" y="392419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12" name="Espace réservé du texte 7">
            <a:extLst>
              <a:ext uri="{FF2B5EF4-FFF2-40B4-BE49-F238E27FC236}">
                <a16:creationId xmlns:a16="http://schemas.microsoft.com/office/drawing/2014/main" xmlns="" id="{D706B066-FD11-478C-89AC-C849AC0D6F15}"/>
              </a:ext>
            </a:extLst>
          </p:cNvPr>
          <p:cNvSpPr>
            <a:spLocks noGrp="1"/>
          </p:cNvSpPr>
          <p:nvPr>
            <p:ph type="body" sz="quarter" idx="18" hasCustomPrompt="1"/>
          </p:nvPr>
        </p:nvSpPr>
        <p:spPr>
          <a:xfrm>
            <a:off x="8575220" y="3924193"/>
            <a:ext cx="3121480" cy="338554"/>
          </a:xfrm>
          <a:prstGeom prst="rect">
            <a:avLst/>
          </a:prstGeom>
        </p:spPr>
        <p:txBody>
          <a:bodyPr anchor="t">
            <a:spAutoFit/>
          </a:bodyPr>
          <a:lstStyle>
            <a:lvl1pPr marL="0" indent="0" algn="l">
              <a:lnSpc>
                <a:spcPct val="100000"/>
              </a:lnSpc>
              <a:spcBef>
                <a:spcPts val="300"/>
              </a:spcBef>
              <a:buFont typeface="Arial" panose="020B0604020202020204" pitchFamily="34" charset="0"/>
              <a:buNone/>
              <a:defRPr sz="1600" b="0" cap="none" spc="0" baseline="0">
                <a:latin typeface="+mn-lt"/>
              </a:defRPr>
            </a:lvl1pPr>
            <a:lvl2pPr marL="133350" indent="0" algn="ctr">
              <a:buNone/>
              <a:defRPr/>
            </a:lvl2pPr>
            <a:lvl3pPr marL="542925" indent="0" algn="ctr">
              <a:buNone/>
              <a:defRPr/>
            </a:lvl3pPr>
            <a:lvl4pPr marL="758825" indent="0" algn="ctr">
              <a:buNone/>
              <a:defRPr/>
            </a:lvl4pPr>
            <a:lvl5pPr marL="1033463" indent="0" algn="ctr">
              <a:buNone/>
              <a:defRPr/>
            </a:lvl5pPr>
          </a:lstStyle>
          <a:p>
            <a:pPr lvl="0"/>
            <a:r>
              <a:rPr lang="en-GB"/>
              <a:t>Your text here</a:t>
            </a:r>
          </a:p>
        </p:txBody>
      </p:sp>
      <p:sp>
        <p:nvSpPr>
          <p:cNvPr id="2" name="Espace réservé du numéro de diapositive 1">
            <a:extLst>
              <a:ext uri="{FF2B5EF4-FFF2-40B4-BE49-F238E27FC236}">
                <a16:creationId xmlns:a16="http://schemas.microsoft.com/office/drawing/2014/main" xmlns="" id="{5E5C377F-165D-4F92-8DD6-B7B690C55D8F}"/>
              </a:ext>
            </a:extLst>
          </p:cNvPr>
          <p:cNvSpPr>
            <a:spLocks noGrp="1"/>
          </p:cNvSpPr>
          <p:nvPr>
            <p:ph type="sldNum" sz="quarter" idx="20"/>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17" name="Espace réservé pour une image  3">
            <a:extLst>
              <a:ext uri="{FF2B5EF4-FFF2-40B4-BE49-F238E27FC236}">
                <a16:creationId xmlns:a16="http://schemas.microsoft.com/office/drawing/2014/main" xmlns="" id="{819F08F9-1548-4EA7-B9D8-5A0F8A35175A}"/>
              </a:ext>
            </a:extLst>
          </p:cNvPr>
          <p:cNvSpPr>
            <a:spLocks noGrp="1"/>
          </p:cNvSpPr>
          <p:nvPr>
            <p:ph type="pic" sz="quarter" idx="21" hasCustomPrompt="1"/>
          </p:nvPr>
        </p:nvSpPr>
        <p:spPr>
          <a:xfrm>
            <a:off x="495300" y="1412777"/>
            <a:ext cx="3121480" cy="1615024"/>
          </a:xfrm>
          <a:prstGeom prst="rect">
            <a:avLst/>
          </a:prstGeom>
          <a:solidFill>
            <a:schemeClr val="bg1">
              <a:lumMod val="95000"/>
            </a:schemeClr>
          </a:solidFill>
        </p:spPr>
        <p:txBody>
          <a:bodyPr/>
          <a:lstStyle/>
          <a:p>
            <a:r>
              <a:rPr lang="en-GB"/>
              <a:t> </a:t>
            </a:r>
          </a:p>
        </p:txBody>
      </p:sp>
      <p:sp>
        <p:nvSpPr>
          <p:cNvPr id="18" name="Espace réservé pour une image  3">
            <a:extLst>
              <a:ext uri="{FF2B5EF4-FFF2-40B4-BE49-F238E27FC236}">
                <a16:creationId xmlns:a16="http://schemas.microsoft.com/office/drawing/2014/main" xmlns="" id="{9F9E6627-E8BC-407E-A08B-D5933391D5FE}"/>
              </a:ext>
            </a:extLst>
          </p:cNvPr>
          <p:cNvSpPr>
            <a:spLocks noGrp="1"/>
          </p:cNvSpPr>
          <p:nvPr>
            <p:ph type="pic" sz="quarter" idx="22" hasCustomPrompt="1"/>
          </p:nvPr>
        </p:nvSpPr>
        <p:spPr>
          <a:xfrm>
            <a:off x="4535260" y="1412777"/>
            <a:ext cx="3121480" cy="1615024"/>
          </a:xfrm>
          <a:prstGeom prst="rect">
            <a:avLst/>
          </a:prstGeom>
          <a:solidFill>
            <a:schemeClr val="bg1">
              <a:lumMod val="95000"/>
            </a:schemeClr>
          </a:solidFill>
        </p:spPr>
        <p:txBody>
          <a:bodyPr/>
          <a:lstStyle/>
          <a:p>
            <a:r>
              <a:rPr lang="en-GB"/>
              <a:t> </a:t>
            </a:r>
          </a:p>
        </p:txBody>
      </p:sp>
      <p:sp>
        <p:nvSpPr>
          <p:cNvPr id="19" name="Espace réservé pour une image  3">
            <a:extLst>
              <a:ext uri="{FF2B5EF4-FFF2-40B4-BE49-F238E27FC236}">
                <a16:creationId xmlns:a16="http://schemas.microsoft.com/office/drawing/2014/main" xmlns="" id="{EF1EFA6A-C7CB-40F1-8449-9F22C2AA8081}"/>
              </a:ext>
            </a:extLst>
          </p:cNvPr>
          <p:cNvSpPr>
            <a:spLocks noGrp="1"/>
          </p:cNvSpPr>
          <p:nvPr>
            <p:ph type="pic" sz="quarter" idx="23" hasCustomPrompt="1"/>
          </p:nvPr>
        </p:nvSpPr>
        <p:spPr>
          <a:xfrm>
            <a:off x="8575220" y="1412777"/>
            <a:ext cx="3121480" cy="1615024"/>
          </a:xfrm>
          <a:prstGeom prst="rect">
            <a:avLst/>
          </a:prstGeom>
          <a:solidFill>
            <a:schemeClr val="bg1">
              <a:lumMod val="95000"/>
            </a:schemeClr>
          </a:solidFill>
        </p:spPr>
        <p:txBody>
          <a:bodyPr/>
          <a:lstStyle/>
          <a:p>
            <a:r>
              <a:rPr lang="en-GB"/>
              <a:t> </a:t>
            </a:r>
          </a:p>
        </p:txBody>
      </p:sp>
      <p:sp>
        <p:nvSpPr>
          <p:cNvPr id="3" name="Titre 2">
            <a:extLst>
              <a:ext uri="{FF2B5EF4-FFF2-40B4-BE49-F238E27FC236}">
                <a16:creationId xmlns:a16="http://schemas.microsoft.com/office/drawing/2014/main" xmlns="" id="{2042B6F5-C2DA-453F-A5C3-176EFCAFFFF2}"/>
              </a:ext>
            </a:extLst>
          </p:cNvPr>
          <p:cNvSpPr>
            <a:spLocks noGrp="1"/>
          </p:cNvSpPr>
          <p:nvPr>
            <p:ph type="title" hasCustomPrompt="1"/>
          </p:nvPr>
        </p:nvSpPr>
        <p:spPr/>
        <p:txBody>
          <a:bodyPr/>
          <a:lstStyle>
            <a:lvl1pPr>
              <a:defRPr/>
            </a:lvl1pPr>
          </a:lstStyle>
          <a:p>
            <a:r>
              <a:rPr lang="fr-FR" err="1"/>
              <a:t>Title</a:t>
            </a:r>
            <a:r>
              <a:rPr lang="fr-FR"/>
              <a:t> of the slide</a:t>
            </a:r>
          </a:p>
        </p:txBody>
      </p:sp>
      <p:sp>
        <p:nvSpPr>
          <p:cNvPr id="15" name="Text Placeholder 8">
            <a:extLst>
              <a:ext uri="{FF2B5EF4-FFF2-40B4-BE49-F238E27FC236}">
                <a16:creationId xmlns:a16="http://schemas.microsoft.com/office/drawing/2014/main" xmlns="" id="{C0F578CD-8495-41E9-9EE0-893E378D516A}"/>
              </a:ext>
            </a:extLst>
          </p:cNvPr>
          <p:cNvSpPr>
            <a:spLocks noGrp="1"/>
          </p:cNvSpPr>
          <p:nvPr>
            <p:ph type="body" sz="quarter" idx="24"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cxnSp>
        <p:nvCxnSpPr>
          <p:cNvPr id="14" name="Straight Connector 35">
            <a:extLst>
              <a:ext uri="{FF2B5EF4-FFF2-40B4-BE49-F238E27FC236}">
                <a16:creationId xmlns:a16="http://schemas.microsoft.com/office/drawing/2014/main" xmlns="" id="{07307D6C-CFED-478A-8521-38542B995C3C}"/>
              </a:ext>
            </a:extLst>
          </p:cNvPr>
          <p:cNvCxnSpPr>
            <a:cxnSpLocks/>
          </p:cNvCxnSpPr>
          <p:nvPr userDrawn="1"/>
        </p:nvCxnSpPr>
        <p:spPr>
          <a:xfrm flipV="1">
            <a:off x="407602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35">
            <a:extLst>
              <a:ext uri="{FF2B5EF4-FFF2-40B4-BE49-F238E27FC236}">
                <a16:creationId xmlns:a16="http://schemas.microsoft.com/office/drawing/2014/main" xmlns="" id="{38E10114-9C0F-4DDB-BF6F-27B6517277F2}"/>
              </a:ext>
            </a:extLst>
          </p:cNvPr>
          <p:cNvCxnSpPr>
            <a:cxnSpLocks/>
          </p:cNvCxnSpPr>
          <p:nvPr userDrawn="1"/>
        </p:nvCxnSpPr>
        <p:spPr>
          <a:xfrm flipV="1">
            <a:off x="8115980" y="1808820"/>
            <a:ext cx="0" cy="3868080"/>
          </a:xfrm>
          <a:prstGeom prst="line">
            <a:avLst/>
          </a:prstGeom>
          <a:ln w="12700">
            <a:gradFill>
              <a:gsLst>
                <a:gs pos="0">
                  <a:schemeClr val="tx2">
                    <a:alpha val="0"/>
                  </a:schemeClr>
                </a:gs>
                <a:gs pos="55000">
                  <a:schemeClr val="tx2"/>
                </a:gs>
                <a:gs pos="100000">
                  <a:schemeClr val="tx2">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Cadre 19">
            <a:extLst>
              <a:ext uri="{FF2B5EF4-FFF2-40B4-BE49-F238E27FC236}">
                <a16:creationId xmlns:a16="http://schemas.microsoft.com/office/drawing/2014/main" xmlns="" id="{7CB89C1B-B469-4BD0-A927-DBD9FD988B49}"/>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858590882"/>
      </p:ext>
    </p:extLst>
  </p:cSld>
  <p:clrMapOvr>
    <a:masterClrMapping/>
  </p:clrMapOvr>
  <p:extLst>
    <p:ext uri="{DCECCB84-F9BA-43D5-87BE-67443E8EF086}">
      <p15:sldGuideLst xmlns:p15="http://schemas.microsoft.com/office/powerpoint/2012/main" xmlns="">
        <p15:guide id="1" pos="247">
          <p15:clr>
            <a:srgbClr val="F26B43"/>
          </p15:clr>
        </p15:guide>
        <p15:guide id="2" pos="7427">
          <p15:clr>
            <a:srgbClr val="F26B43"/>
          </p15:clr>
        </p15:guide>
        <p15:guide id="3" orient="horz" pos="232">
          <p15:clr>
            <a:srgbClr val="F26B43"/>
          </p15:clr>
        </p15:guide>
        <p15:guide id="4" orient="horz" pos="600">
          <p15:clr>
            <a:srgbClr val="F26B43"/>
          </p15:clr>
        </p15:guide>
        <p15:guide id="5" pos="7379">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 Visuals">
    <p:bg>
      <p:bgPr>
        <a:solidFill>
          <a:schemeClr val="accent1"/>
        </a:solidFill>
        <a:effectLst/>
      </p:bgPr>
    </p:bg>
    <p:spTree>
      <p:nvGrpSpPr>
        <p:cNvPr id="1" name=""/>
        <p:cNvGrpSpPr/>
        <p:nvPr/>
      </p:nvGrpSpPr>
      <p:grpSpPr>
        <a:xfrm>
          <a:off x="0" y="0"/>
          <a:ext cx="0" cy="0"/>
          <a:chOff x="0" y="0"/>
          <a:chExt cx="0" cy="0"/>
        </a:xfrm>
      </p:grpSpPr>
      <p:sp>
        <p:nvSpPr>
          <p:cNvPr id="27" name="Espace réservé pour une image  3">
            <a:extLst>
              <a:ext uri="{FF2B5EF4-FFF2-40B4-BE49-F238E27FC236}">
                <a16:creationId xmlns:a16="http://schemas.microsoft.com/office/drawing/2014/main" xmlns="" id="{DEEBD65F-9282-4B5F-A1DF-2D1CD3CF8043}"/>
              </a:ext>
            </a:extLst>
          </p:cNvPr>
          <p:cNvSpPr>
            <a:spLocks noGrp="1"/>
          </p:cNvSpPr>
          <p:nvPr>
            <p:ph type="pic" sz="quarter" idx="21" hasCustomPrompt="1"/>
          </p:nvPr>
        </p:nvSpPr>
        <p:spPr>
          <a:xfrm>
            <a:off x="495300" y="2060848"/>
            <a:ext cx="3121480" cy="2736304"/>
          </a:xfrm>
          <a:prstGeom prst="rect">
            <a:avLst/>
          </a:prstGeom>
          <a:solidFill>
            <a:schemeClr val="bg1">
              <a:lumMod val="95000"/>
            </a:schemeClr>
          </a:solidFill>
        </p:spPr>
        <p:txBody>
          <a:bodyPr/>
          <a:lstStyle/>
          <a:p>
            <a:r>
              <a:rPr lang="en-GB"/>
              <a:t> </a:t>
            </a:r>
          </a:p>
        </p:txBody>
      </p:sp>
      <p:sp>
        <p:nvSpPr>
          <p:cNvPr id="28" name="Espace réservé pour une image  3">
            <a:extLst>
              <a:ext uri="{FF2B5EF4-FFF2-40B4-BE49-F238E27FC236}">
                <a16:creationId xmlns:a16="http://schemas.microsoft.com/office/drawing/2014/main" xmlns="" id="{92DC38E2-6433-425A-AC4B-48625A6E8808}"/>
              </a:ext>
            </a:extLst>
          </p:cNvPr>
          <p:cNvSpPr>
            <a:spLocks noGrp="1"/>
          </p:cNvSpPr>
          <p:nvPr>
            <p:ph type="pic" sz="quarter" idx="22" hasCustomPrompt="1"/>
          </p:nvPr>
        </p:nvSpPr>
        <p:spPr>
          <a:xfrm>
            <a:off x="4535260" y="2060848"/>
            <a:ext cx="3121480" cy="2736304"/>
          </a:xfrm>
          <a:prstGeom prst="rect">
            <a:avLst/>
          </a:prstGeom>
          <a:solidFill>
            <a:schemeClr val="bg1">
              <a:lumMod val="95000"/>
            </a:schemeClr>
          </a:solidFill>
        </p:spPr>
        <p:txBody>
          <a:bodyPr/>
          <a:lstStyle/>
          <a:p>
            <a:r>
              <a:rPr lang="en-GB"/>
              <a:t> </a:t>
            </a:r>
          </a:p>
        </p:txBody>
      </p:sp>
      <p:sp>
        <p:nvSpPr>
          <p:cNvPr id="29" name="Espace réservé pour une image  3">
            <a:extLst>
              <a:ext uri="{FF2B5EF4-FFF2-40B4-BE49-F238E27FC236}">
                <a16:creationId xmlns:a16="http://schemas.microsoft.com/office/drawing/2014/main" xmlns="" id="{D5B047C5-121C-4653-820B-DD6B2F6EE107}"/>
              </a:ext>
            </a:extLst>
          </p:cNvPr>
          <p:cNvSpPr>
            <a:spLocks noGrp="1"/>
          </p:cNvSpPr>
          <p:nvPr>
            <p:ph type="pic" sz="quarter" idx="23" hasCustomPrompt="1"/>
          </p:nvPr>
        </p:nvSpPr>
        <p:spPr>
          <a:xfrm>
            <a:off x="8575220" y="2060848"/>
            <a:ext cx="3121480" cy="2736304"/>
          </a:xfrm>
          <a:prstGeom prst="rect">
            <a:avLst/>
          </a:prstGeom>
          <a:solidFill>
            <a:schemeClr val="bg1">
              <a:lumMod val="95000"/>
            </a:schemeClr>
          </a:solidFill>
        </p:spPr>
        <p:txBody>
          <a:bodyPr/>
          <a:lstStyle/>
          <a:p>
            <a:r>
              <a:rPr lang="en-GB"/>
              <a:t> </a:t>
            </a:r>
          </a:p>
        </p:txBody>
      </p:sp>
      <p:sp>
        <p:nvSpPr>
          <p:cNvPr id="3" name="Titre 2">
            <a:extLst>
              <a:ext uri="{FF2B5EF4-FFF2-40B4-BE49-F238E27FC236}">
                <a16:creationId xmlns:a16="http://schemas.microsoft.com/office/drawing/2014/main" xmlns="" id="{1AD6EB8C-2615-4D88-8541-9EF352E77BEE}"/>
              </a:ext>
            </a:extLst>
          </p:cNvPr>
          <p:cNvSpPr>
            <a:spLocks noGrp="1"/>
          </p:cNvSpPr>
          <p:nvPr>
            <p:ph type="title" hasCustomPrompt="1"/>
          </p:nvPr>
        </p:nvSpPr>
        <p:spPr/>
        <p:txBody>
          <a:bodyPr/>
          <a:lstStyle>
            <a:lvl1pPr>
              <a:defRPr>
                <a:solidFill>
                  <a:schemeClr val="bg1"/>
                </a:solidFill>
              </a:defRPr>
            </a:lvl1pPr>
          </a:lstStyle>
          <a:p>
            <a:r>
              <a:rPr lang="fr-FR" err="1"/>
              <a:t>Title</a:t>
            </a:r>
            <a:r>
              <a:rPr lang="fr-FR"/>
              <a:t> of the </a:t>
            </a:r>
            <a:r>
              <a:rPr lang="fr-FR" err="1"/>
              <a:t>slidE</a:t>
            </a:r>
            <a:endParaRPr lang="fr-FR"/>
          </a:p>
        </p:txBody>
      </p:sp>
      <p:sp>
        <p:nvSpPr>
          <p:cNvPr id="10" name="Espace réservé du numéro de diapositive 2">
            <a:extLst>
              <a:ext uri="{FF2B5EF4-FFF2-40B4-BE49-F238E27FC236}">
                <a16:creationId xmlns:a16="http://schemas.microsoft.com/office/drawing/2014/main" xmlns="" id="{D9D196F0-E493-49D2-9F1C-A192712DF1B1}"/>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11" name="Espace réservé du pied de page 4">
            <a:extLst>
              <a:ext uri="{FF2B5EF4-FFF2-40B4-BE49-F238E27FC236}">
                <a16:creationId xmlns:a16="http://schemas.microsoft.com/office/drawing/2014/main" xmlns="" id="{1DA3D5A4-C7A8-4D4E-87EB-5E1B79842736}"/>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9" name="Text Placeholder 8">
            <a:extLst>
              <a:ext uri="{FF2B5EF4-FFF2-40B4-BE49-F238E27FC236}">
                <a16:creationId xmlns:a16="http://schemas.microsoft.com/office/drawing/2014/main" xmlns="" id="{7C0063D2-D9CA-443F-8ADD-8084E6CAF018}"/>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Tree>
    <p:extLst>
      <p:ext uri="{BB962C8B-B14F-4D97-AF65-F5344CB8AC3E}">
        <p14:creationId xmlns:p14="http://schemas.microsoft.com/office/powerpoint/2010/main" val="1870509180"/>
      </p:ext>
    </p:extLst>
  </p:cSld>
  <p:clrMapOvr>
    <a:masterClrMapping/>
  </p:clrMapOvr>
  <p:extLst>
    <p:ext uri="{DCECCB84-F9BA-43D5-87BE-67443E8EF086}">
      <p15:sldGuideLst xmlns:p15="http://schemas.microsoft.com/office/powerpoint/2012/main" xmlns="">
        <p15:guide id="1" pos="247">
          <p15:clr>
            <a:srgbClr val="F26B43"/>
          </p15:clr>
        </p15:guide>
        <p15:guide id="2" pos="7427">
          <p15:clr>
            <a:srgbClr val="F26B43"/>
          </p15:clr>
        </p15:guide>
        <p15:guide id="3" orient="horz" pos="232" userDrawn="1">
          <p15:clr>
            <a:srgbClr val="F26B43"/>
          </p15:clr>
        </p15:guide>
        <p15:guide id="4" orient="horz" pos="600">
          <p15:clr>
            <a:srgbClr val="F26B43"/>
          </p15:clr>
        </p15:guide>
        <p15:guide id="5" pos="7379" userDrawn="1">
          <p15:clr>
            <a:srgbClr val="FBAE40"/>
          </p15:clr>
        </p15:guide>
        <p15:guide id="6" pos="30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Visual in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2809EBE8-0C7E-4ABF-B776-8E09915DB959}"/>
              </a:ext>
            </a:extLst>
          </p:cNvPr>
          <p:cNvSpPr/>
          <p:nvPr userDrawn="1"/>
        </p:nvSpPr>
        <p:spPr>
          <a:xfrm>
            <a:off x="1931" y="2101"/>
            <a:ext cx="10097918" cy="6852677"/>
          </a:xfrm>
          <a:prstGeom prst="rect">
            <a:avLst/>
          </a:prstGeom>
          <a:gradFill flip="none" rotWithShape="1">
            <a:gsLst>
              <a:gs pos="0">
                <a:schemeClr val="tx1">
                  <a:alpha val="60000"/>
                </a:schemeClr>
              </a:gs>
              <a:gs pos="50000">
                <a:srgbClr val="000000">
                  <a:alpha val="0"/>
                </a:srgbClr>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orme libre : forme 12">
            <a:extLst>
              <a:ext uri="{FF2B5EF4-FFF2-40B4-BE49-F238E27FC236}">
                <a16:creationId xmlns:a16="http://schemas.microsoft.com/office/drawing/2014/main" xmlns="" id="{63F05E0D-3D04-4017-9808-762862E50409}"/>
              </a:ext>
            </a:extLst>
          </p:cNvPr>
          <p:cNvSpPr/>
          <p:nvPr userDrawn="1"/>
        </p:nvSpPr>
        <p:spPr>
          <a:xfrm rot="18932423">
            <a:off x="-954765" y="1427043"/>
            <a:ext cx="5372804" cy="530454"/>
          </a:xfrm>
          <a:custGeom>
            <a:avLst/>
            <a:gdLst>
              <a:gd name="connsiteX0" fmla="*/ 4832249 w 5372804"/>
              <a:gd name="connsiteY0" fmla="*/ 0 h 530454"/>
              <a:gd name="connsiteX1" fmla="*/ 5372804 w 5372804"/>
              <a:gd name="connsiteY1" fmla="*/ 530454 h 530454"/>
              <a:gd name="connsiteX2" fmla="*/ 0 w 5372804"/>
              <a:gd name="connsiteY2" fmla="*/ 530454 h 530454"/>
              <a:gd name="connsiteX3" fmla="*/ 520541 w 5372804"/>
              <a:gd name="connsiteY3" fmla="*/ 0 h 530454"/>
            </a:gdLst>
            <a:ahLst/>
            <a:cxnLst>
              <a:cxn ang="0">
                <a:pos x="connsiteX0" y="connsiteY0"/>
              </a:cxn>
              <a:cxn ang="0">
                <a:pos x="connsiteX1" y="connsiteY1"/>
              </a:cxn>
              <a:cxn ang="0">
                <a:pos x="connsiteX2" y="connsiteY2"/>
              </a:cxn>
              <a:cxn ang="0">
                <a:pos x="connsiteX3" y="connsiteY3"/>
              </a:cxn>
            </a:cxnLst>
            <a:rect l="l" t="t" r="r" b="b"/>
            <a:pathLst>
              <a:path w="5372804" h="530454">
                <a:moveTo>
                  <a:pt x="4832249" y="0"/>
                </a:moveTo>
                <a:lnTo>
                  <a:pt x="5372804" y="530454"/>
                </a:lnTo>
                <a:lnTo>
                  <a:pt x="0" y="530454"/>
                </a:lnTo>
                <a:lnTo>
                  <a:pt x="520541"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 name="Forme libre : forme 13">
            <a:extLst>
              <a:ext uri="{FF2B5EF4-FFF2-40B4-BE49-F238E27FC236}">
                <a16:creationId xmlns:a16="http://schemas.microsoft.com/office/drawing/2014/main" xmlns="" id="{FD65DF1D-0D1A-471B-8283-644A0E829D66}"/>
              </a:ext>
            </a:extLst>
          </p:cNvPr>
          <p:cNvSpPr/>
          <p:nvPr userDrawn="1"/>
        </p:nvSpPr>
        <p:spPr>
          <a:xfrm rot="18932423">
            <a:off x="-735098" y="889565"/>
            <a:ext cx="3838044" cy="530454"/>
          </a:xfrm>
          <a:custGeom>
            <a:avLst/>
            <a:gdLst>
              <a:gd name="connsiteX0" fmla="*/ 3297489 w 3838044"/>
              <a:gd name="connsiteY0" fmla="*/ 0 h 530454"/>
              <a:gd name="connsiteX1" fmla="*/ 3838044 w 3838044"/>
              <a:gd name="connsiteY1" fmla="*/ 530454 h 530454"/>
              <a:gd name="connsiteX2" fmla="*/ 0 w 3838044"/>
              <a:gd name="connsiteY2" fmla="*/ 530454 h 530454"/>
              <a:gd name="connsiteX3" fmla="*/ 520541 w 3838044"/>
              <a:gd name="connsiteY3" fmla="*/ 0 h 530454"/>
            </a:gdLst>
            <a:ahLst/>
            <a:cxnLst>
              <a:cxn ang="0">
                <a:pos x="connsiteX0" y="connsiteY0"/>
              </a:cxn>
              <a:cxn ang="0">
                <a:pos x="connsiteX1" y="connsiteY1"/>
              </a:cxn>
              <a:cxn ang="0">
                <a:pos x="connsiteX2" y="connsiteY2"/>
              </a:cxn>
              <a:cxn ang="0">
                <a:pos x="connsiteX3" y="connsiteY3"/>
              </a:cxn>
            </a:cxnLst>
            <a:rect l="l" t="t" r="r" b="b"/>
            <a:pathLst>
              <a:path w="3838044" h="530454">
                <a:moveTo>
                  <a:pt x="3297489" y="0"/>
                </a:moveTo>
                <a:lnTo>
                  <a:pt x="3838044" y="530454"/>
                </a:lnTo>
                <a:lnTo>
                  <a:pt x="0" y="530454"/>
                </a:lnTo>
                <a:lnTo>
                  <a:pt x="520541"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0" name="Graphique 8">
            <a:extLst>
              <a:ext uri="{FF2B5EF4-FFF2-40B4-BE49-F238E27FC236}">
                <a16:creationId xmlns:a16="http://schemas.microsoft.com/office/drawing/2014/main" xmlns="" id="{55CF31FB-0777-4002-8B91-D7D768603986}"/>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12" name="Espace réservé du numéro de diapositive 2">
            <a:extLst>
              <a:ext uri="{FF2B5EF4-FFF2-40B4-BE49-F238E27FC236}">
                <a16:creationId xmlns:a16="http://schemas.microsoft.com/office/drawing/2014/main" xmlns="" id="{5E6B0BDD-2859-4F0A-A7E1-A44BEFADC163}"/>
              </a:ext>
            </a:extLst>
          </p:cNvPr>
          <p:cNvSpPr>
            <a:spLocks noGrp="1"/>
          </p:cNvSpPr>
          <p:nvPr>
            <p:ph type="sldNum" sz="quarter" idx="14"/>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15" name="Espace réservé du pied de page 4">
            <a:extLst>
              <a:ext uri="{FF2B5EF4-FFF2-40B4-BE49-F238E27FC236}">
                <a16:creationId xmlns:a16="http://schemas.microsoft.com/office/drawing/2014/main" xmlns="" id="{F5A26E8D-D486-4A59-828C-BE9E51CDB5D2}"/>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3" name="Titre 2">
            <a:extLst>
              <a:ext uri="{FF2B5EF4-FFF2-40B4-BE49-F238E27FC236}">
                <a16:creationId xmlns:a16="http://schemas.microsoft.com/office/drawing/2014/main" xmlns="" id="{6838E746-8C0D-4144-AC8E-FA9CF117C223}"/>
              </a:ext>
            </a:extLst>
          </p:cNvPr>
          <p:cNvSpPr>
            <a:spLocks noGrp="1"/>
          </p:cNvSpPr>
          <p:nvPr>
            <p:ph type="title" hasCustomPrompt="1"/>
          </p:nvPr>
        </p:nvSpPr>
        <p:spPr/>
        <p:txBody>
          <a:bodyPr/>
          <a:lstStyle>
            <a:lvl1pPr>
              <a:defRPr>
                <a:solidFill>
                  <a:schemeClr val="bg1"/>
                </a:solidFill>
              </a:defRPr>
            </a:lvl1pPr>
          </a:lstStyle>
          <a:p>
            <a:r>
              <a:rPr lang="fr-FR" err="1"/>
              <a:t>Title</a:t>
            </a:r>
            <a:r>
              <a:rPr lang="fr-FR"/>
              <a:t>/</a:t>
            </a:r>
            <a:r>
              <a:rPr lang="fr-FR" err="1"/>
              <a:t>text</a:t>
            </a:r>
            <a:r>
              <a:rPr lang="fr-FR"/>
              <a:t> of the slide</a:t>
            </a:r>
          </a:p>
        </p:txBody>
      </p:sp>
      <p:sp>
        <p:nvSpPr>
          <p:cNvPr id="17" name="Cadre 16">
            <a:extLst>
              <a:ext uri="{FF2B5EF4-FFF2-40B4-BE49-F238E27FC236}">
                <a16:creationId xmlns:a16="http://schemas.microsoft.com/office/drawing/2014/main" xmlns="" id="{AA4E60BF-8266-4954-89D7-E523061AB5A8}"/>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948627809"/>
      </p:ext>
    </p:extLst>
  </p:cSld>
  <p:clrMapOvr>
    <a:masterClrMapping/>
  </p:clrMapOvr>
  <p:extLst>
    <p:ext uri="{DCECCB84-F9BA-43D5-87BE-67443E8EF086}">
      <p15:sldGuideLst xmlns:p15="http://schemas.microsoft.com/office/powerpoint/2012/main" xmlns="">
        <p15:guide id="1" pos="248" userDrawn="1">
          <p15:clr>
            <a:srgbClr val="F26B43"/>
          </p15:clr>
        </p15:guide>
        <p15:guide id="2" pos="306" userDrawn="1">
          <p15:clr>
            <a:srgbClr val="A4A3A4"/>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Contacts_Dark Blue Bg">
    <p:bg>
      <p:bgPr>
        <a:solidFill>
          <a:schemeClr val="accent1"/>
        </a:solidFill>
        <a:effectLst/>
      </p:bgPr>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xmlns="" id="{906C9BA4-2C1A-4C1C-ABBD-87F774202569}"/>
              </a:ext>
            </a:extLst>
          </p:cNvPr>
          <p:cNvGraphicFramePr>
            <a:graphicFrameLocks noChangeAspect="1"/>
          </p:cNvGraphicFramePr>
          <p:nvPr userDrawn="1">
            <p:custDataLst>
              <p:tags r:id="rId2"/>
            </p:custDataLst>
            <p:extLst>
              <p:ext uri="{D42A27DB-BD31-4B8C-83A1-F6EECF244321}">
                <p14:modId xmlns:p14="http://schemas.microsoft.com/office/powerpoint/2010/main" val="23487976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686" name="Diapositive think-cell" r:id="rId5" imgW="532" imgH="530" progId="TCLayout.ActiveDocument.1">
                  <p:embed/>
                </p:oleObj>
              </mc:Choice>
              <mc:Fallback>
                <p:oleObj name="Diapositive think-cell" r:id="rId5" imgW="532" imgH="530" progId="TCLayout.ActiveDocument.1">
                  <p:embed/>
                  <p:pic>
                    <p:nvPicPr>
                      <p:cNvPr id="7" name="Objet 6" hidden="1">
                        <a:extLst>
                          <a:ext uri="{FF2B5EF4-FFF2-40B4-BE49-F238E27FC236}">
                            <a16:creationId xmlns:a16="http://schemas.microsoft.com/office/drawing/2014/main" xmlns="" id="{906C9BA4-2C1A-4C1C-ABBD-87F77420256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24CDAF32-7531-489D-9E20-8B6D3F39840E}"/>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Picture Placeholder 2">
            <a:extLst>
              <a:ext uri="{FF2B5EF4-FFF2-40B4-BE49-F238E27FC236}">
                <a16:creationId xmlns:a16="http://schemas.microsoft.com/office/drawing/2014/main" xmlns="" id="{D29AB0E7-CA31-4A74-99A1-D377A0137CBB}"/>
              </a:ext>
            </a:extLst>
          </p:cNvPr>
          <p:cNvSpPr>
            <a:spLocks noGrp="1"/>
          </p:cNvSpPr>
          <p:nvPr>
            <p:ph type="pic" sz="quarter" idx="19"/>
          </p:nvPr>
        </p:nvSpPr>
        <p:spPr>
          <a:xfrm>
            <a:off x="661020" y="3155514"/>
            <a:ext cx="2498984" cy="2498984"/>
          </a:xfrm>
          <a:prstGeom prst="rect">
            <a:avLst/>
          </a:prstGeom>
        </p:spPr>
        <p:txBody>
          <a:bodyPr/>
          <a:lstStyle>
            <a:lvl1pPr>
              <a:defRPr>
                <a:solidFill>
                  <a:schemeClr val="bg1"/>
                </a:solidFill>
              </a:defRPr>
            </a:lvl1pPr>
          </a:lstStyle>
          <a:p>
            <a:r>
              <a:rPr lang="en-US"/>
              <a:t>Click icon to add picture</a:t>
            </a:r>
            <a:endParaRPr lang="en-GB"/>
          </a:p>
        </p:txBody>
      </p:sp>
      <p:sp>
        <p:nvSpPr>
          <p:cNvPr id="13" name="Picture Placeholder 2">
            <a:extLst>
              <a:ext uri="{FF2B5EF4-FFF2-40B4-BE49-F238E27FC236}">
                <a16:creationId xmlns:a16="http://schemas.microsoft.com/office/drawing/2014/main" xmlns="" id="{7B23CA1B-04FD-4FE6-BA8E-8A20DD3B6E3F}"/>
              </a:ext>
            </a:extLst>
          </p:cNvPr>
          <p:cNvSpPr>
            <a:spLocks noGrp="1"/>
          </p:cNvSpPr>
          <p:nvPr>
            <p:ph type="pic" sz="quarter" idx="20"/>
          </p:nvPr>
        </p:nvSpPr>
        <p:spPr>
          <a:xfrm>
            <a:off x="4700980" y="3155514"/>
            <a:ext cx="2498984" cy="2498984"/>
          </a:xfrm>
          <a:prstGeom prst="rect">
            <a:avLst/>
          </a:prstGeom>
        </p:spPr>
        <p:txBody>
          <a:bodyPr/>
          <a:lstStyle>
            <a:lvl1pPr>
              <a:defRPr>
                <a:solidFill>
                  <a:schemeClr val="bg1"/>
                </a:solidFill>
              </a:defRPr>
            </a:lvl1pPr>
          </a:lstStyle>
          <a:p>
            <a:r>
              <a:rPr lang="en-US"/>
              <a:t>Click icon to add picture</a:t>
            </a:r>
            <a:endParaRPr lang="en-GB"/>
          </a:p>
        </p:txBody>
      </p:sp>
      <p:sp>
        <p:nvSpPr>
          <p:cNvPr id="14" name="Picture Placeholder 2">
            <a:extLst>
              <a:ext uri="{FF2B5EF4-FFF2-40B4-BE49-F238E27FC236}">
                <a16:creationId xmlns:a16="http://schemas.microsoft.com/office/drawing/2014/main" xmlns="" id="{F9A195B7-D401-4421-B65D-1CEB16B5A92D}"/>
              </a:ext>
            </a:extLst>
          </p:cNvPr>
          <p:cNvSpPr>
            <a:spLocks noGrp="1"/>
          </p:cNvSpPr>
          <p:nvPr>
            <p:ph type="pic" sz="quarter" idx="21"/>
          </p:nvPr>
        </p:nvSpPr>
        <p:spPr>
          <a:xfrm>
            <a:off x="8740940" y="3155514"/>
            <a:ext cx="2498984" cy="2498984"/>
          </a:xfrm>
          <a:prstGeom prst="rect">
            <a:avLst/>
          </a:prstGeom>
        </p:spPr>
        <p:txBody>
          <a:bodyPr/>
          <a:lstStyle>
            <a:lvl1pPr>
              <a:defRPr>
                <a:solidFill>
                  <a:schemeClr val="bg1"/>
                </a:solidFill>
              </a:defRPr>
            </a:lvl1pPr>
          </a:lstStyle>
          <a:p>
            <a:r>
              <a:rPr lang="en-US"/>
              <a:t>Click icon to add picture</a:t>
            </a:r>
            <a:endParaRPr lang="en-GB"/>
          </a:p>
        </p:txBody>
      </p:sp>
      <p:sp>
        <p:nvSpPr>
          <p:cNvPr id="16" name="Text Placeholder 15">
            <a:extLst>
              <a:ext uri="{FF2B5EF4-FFF2-40B4-BE49-F238E27FC236}">
                <a16:creationId xmlns:a16="http://schemas.microsoft.com/office/drawing/2014/main" xmlns="" id="{41154020-330A-4307-8B18-1E1750724F82}"/>
              </a:ext>
            </a:extLst>
          </p:cNvPr>
          <p:cNvSpPr>
            <a:spLocks noGrp="1"/>
          </p:cNvSpPr>
          <p:nvPr>
            <p:ph type="body" sz="quarter" idx="22" hasCustomPrompt="1"/>
          </p:nvPr>
        </p:nvSpPr>
        <p:spPr>
          <a:xfrm>
            <a:off x="495300" y="1653663"/>
            <a:ext cx="3121480" cy="640175"/>
          </a:xfrm>
          <a:prstGeom prst="rect">
            <a:avLst/>
          </a:prstGeo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a:t>NAME</a:t>
            </a:r>
          </a:p>
          <a:p>
            <a:pPr lvl="1"/>
            <a:r>
              <a:rPr lang="en-GB"/>
              <a:t>Function</a:t>
            </a:r>
          </a:p>
        </p:txBody>
      </p:sp>
      <p:sp>
        <p:nvSpPr>
          <p:cNvPr id="17" name="Text Placeholder 15">
            <a:extLst>
              <a:ext uri="{FF2B5EF4-FFF2-40B4-BE49-F238E27FC236}">
                <a16:creationId xmlns:a16="http://schemas.microsoft.com/office/drawing/2014/main" xmlns="" id="{11E23B54-4D24-46E8-89DC-B72F0E0B6AB6}"/>
              </a:ext>
            </a:extLst>
          </p:cNvPr>
          <p:cNvSpPr>
            <a:spLocks noGrp="1"/>
          </p:cNvSpPr>
          <p:nvPr>
            <p:ph type="body" sz="quarter" idx="23" hasCustomPrompt="1"/>
          </p:nvPr>
        </p:nvSpPr>
        <p:spPr>
          <a:xfrm>
            <a:off x="4535260" y="1653663"/>
            <a:ext cx="3121480" cy="640175"/>
          </a:xfrm>
          <a:prstGeom prst="rect">
            <a:avLst/>
          </a:prstGeo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a:t>NAME</a:t>
            </a:r>
          </a:p>
          <a:p>
            <a:pPr lvl="1"/>
            <a:r>
              <a:rPr lang="en-GB"/>
              <a:t>Function</a:t>
            </a:r>
          </a:p>
        </p:txBody>
      </p:sp>
      <p:sp>
        <p:nvSpPr>
          <p:cNvPr id="18" name="Text Placeholder 15">
            <a:extLst>
              <a:ext uri="{FF2B5EF4-FFF2-40B4-BE49-F238E27FC236}">
                <a16:creationId xmlns:a16="http://schemas.microsoft.com/office/drawing/2014/main" xmlns="" id="{B9F6CCAB-D20D-4FE7-A52D-DB5FEFAAB542}"/>
              </a:ext>
            </a:extLst>
          </p:cNvPr>
          <p:cNvSpPr>
            <a:spLocks noGrp="1"/>
          </p:cNvSpPr>
          <p:nvPr>
            <p:ph type="body" sz="quarter" idx="24" hasCustomPrompt="1"/>
          </p:nvPr>
        </p:nvSpPr>
        <p:spPr>
          <a:xfrm>
            <a:off x="8575220" y="1653663"/>
            <a:ext cx="3121480" cy="640175"/>
          </a:xfrm>
          <a:prstGeom prst="rect">
            <a:avLst/>
          </a:prstGeo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a:t>NAME</a:t>
            </a:r>
          </a:p>
          <a:p>
            <a:pPr lvl="1"/>
            <a:r>
              <a:rPr lang="en-GB"/>
              <a:t>Function</a:t>
            </a:r>
          </a:p>
        </p:txBody>
      </p:sp>
      <p:pic>
        <p:nvPicPr>
          <p:cNvPr id="22" name="Graphique 21">
            <a:extLst>
              <a:ext uri="{FF2B5EF4-FFF2-40B4-BE49-F238E27FC236}">
                <a16:creationId xmlns:a16="http://schemas.microsoft.com/office/drawing/2014/main" xmlns="" id="{51899836-D62E-4313-A8AB-0C1D11AC6FD6}"/>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a:off x="11255164" y="6135730"/>
            <a:ext cx="549900" cy="495918"/>
          </a:xfrm>
          <a:prstGeom prst="rect">
            <a:avLst/>
          </a:prstGeom>
        </p:spPr>
      </p:pic>
      <p:sp>
        <p:nvSpPr>
          <p:cNvPr id="4" name="Titre 3">
            <a:extLst>
              <a:ext uri="{FF2B5EF4-FFF2-40B4-BE49-F238E27FC236}">
                <a16:creationId xmlns:a16="http://schemas.microsoft.com/office/drawing/2014/main" xmlns="" id="{9F68698D-F3B0-4788-AF4C-465233CDAD8E}"/>
              </a:ext>
            </a:extLst>
          </p:cNvPr>
          <p:cNvSpPr>
            <a:spLocks noGrp="1"/>
          </p:cNvSpPr>
          <p:nvPr>
            <p:ph type="title" hasCustomPrompt="1"/>
          </p:nvPr>
        </p:nvSpPr>
        <p:spPr/>
        <p:txBody>
          <a:bodyPr/>
          <a:lstStyle>
            <a:lvl1pPr>
              <a:defRPr>
                <a:solidFill>
                  <a:schemeClr val="bg1"/>
                </a:solidFill>
              </a:defRPr>
            </a:lvl1pPr>
          </a:lstStyle>
          <a:p>
            <a:r>
              <a:rPr lang="fr-FR"/>
              <a:t>TITLE OF THE SLIDE</a:t>
            </a:r>
          </a:p>
        </p:txBody>
      </p:sp>
      <p:sp>
        <p:nvSpPr>
          <p:cNvPr id="21" name="Espace réservé du numéro de diapositive 2">
            <a:extLst>
              <a:ext uri="{FF2B5EF4-FFF2-40B4-BE49-F238E27FC236}">
                <a16:creationId xmlns:a16="http://schemas.microsoft.com/office/drawing/2014/main" xmlns="" id="{C6A7D93F-558B-468A-BD97-4A324D31E450}"/>
              </a:ext>
            </a:extLst>
          </p:cNvPr>
          <p:cNvSpPr>
            <a:spLocks noGrp="1"/>
          </p:cNvSpPr>
          <p:nvPr>
            <p:ph type="sldNum" sz="quarter" idx="25"/>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23" name="Espace réservé du pied de page 4">
            <a:extLst>
              <a:ext uri="{FF2B5EF4-FFF2-40B4-BE49-F238E27FC236}">
                <a16:creationId xmlns:a16="http://schemas.microsoft.com/office/drawing/2014/main" xmlns="" id="{D836BAF7-4960-44BE-976B-FA96BE235CD4}"/>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9" name="Text Placeholder 8">
            <a:extLst>
              <a:ext uri="{FF2B5EF4-FFF2-40B4-BE49-F238E27FC236}">
                <a16:creationId xmlns:a16="http://schemas.microsoft.com/office/drawing/2014/main" xmlns="" id="{0FD6EC61-BEBC-4E54-BC44-9C1775E70656}"/>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5" name="Cadre 14">
            <a:extLst>
              <a:ext uri="{FF2B5EF4-FFF2-40B4-BE49-F238E27FC236}">
                <a16:creationId xmlns:a16="http://schemas.microsoft.com/office/drawing/2014/main" xmlns="" id="{68EED736-1703-4230-AAE3-5752B65C5ACC}"/>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835766664"/>
      </p:ext>
    </p:extLst>
  </p:cSld>
  <p:clrMapOvr>
    <a:masterClrMapping/>
  </p:clrMapOvr>
  <p:extLst>
    <p:ext uri="{DCECCB84-F9BA-43D5-87BE-67443E8EF086}">
      <p15:sldGuideLst xmlns:p15="http://schemas.microsoft.com/office/powerpoint/2012/main" xmlns="">
        <p15:guide id="1" orient="horz" pos="232" userDrawn="1">
          <p15:clr>
            <a:srgbClr val="F26B43"/>
          </p15:clr>
        </p15:guide>
        <p15:guide id="2" orient="horz" pos="613" userDrawn="1">
          <p15:clr>
            <a:srgbClr val="F26B43"/>
          </p15:clr>
        </p15:guide>
        <p15:guide id="3" pos="247" userDrawn="1">
          <p15:clr>
            <a:srgbClr val="F26B43"/>
          </p15:clr>
        </p15:guide>
        <p15:guide id="4" pos="7424" userDrawn="1">
          <p15:clr>
            <a:srgbClr val="F26B43"/>
          </p15:clr>
        </p15:guide>
        <p15:guide id="5" orient="horz" pos="3906" userDrawn="1">
          <p15:clr>
            <a:srgbClr val="F26B43"/>
          </p15:clr>
        </p15:guide>
        <p15:guide id="6" orient="horz" pos="4156" userDrawn="1">
          <p15:clr>
            <a:srgbClr val="F26B43"/>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Contacts_Blue Bg">
    <p:bg>
      <p:bgPr>
        <a:solidFill>
          <a:schemeClr val="bg2"/>
        </a:solidFill>
        <a:effectLst/>
      </p:bgPr>
    </p:bg>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xmlns="" id="{906C9BA4-2C1A-4C1C-ABBD-87F774202569}"/>
              </a:ext>
            </a:extLst>
          </p:cNvPr>
          <p:cNvGraphicFramePr>
            <a:graphicFrameLocks noChangeAspect="1"/>
          </p:cNvGraphicFramePr>
          <p:nvPr userDrawn="1">
            <p:custDataLst>
              <p:tags r:id="rId2"/>
            </p:custDataLst>
            <p:extLst>
              <p:ext uri="{D42A27DB-BD31-4B8C-83A1-F6EECF244321}">
                <p14:modId xmlns:p14="http://schemas.microsoft.com/office/powerpoint/2010/main" val="28090810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710" name="Diapositive think-cell" r:id="rId5" imgW="532" imgH="530" progId="TCLayout.ActiveDocument.1">
                  <p:embed/>
                </p:oleObj>
              </mc:Choice>
              <mc:Fallback>
                <p:oleObj name="Diapositive think-cell" r:id="rId5" imgW="532" imgH="530" progId="TCLayout.ActiveDocument.1">
                  <p:embed/>
                  <p:pic>
                    <p:nvPicPr>
                      <p:cNvPr id="7" name="Objet 6" hidden="1">
                        <a:extLst>
                          <a:ext uri="{FF2B5EF4-FFF2-40B4-BE49-F238E27FC236}">
                            <a16:creationId xmlns:a16="http://schemas.microsoft.com/office/drawing/2014/main" xmlns="" id="{906C9BA4-2C1A-4C1C-ABBD-87F77420256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xmlns="" id="{24CDAF32-7531-489D-9E20-8B6D3F39840E}"/>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3" name="Picture Placeholder 2">
            <a:extLst>
              <a:ext uri="{FF2B5EF4-FFF2-40B4-BE49-F238E27FC236}">
                <a16:creationId xmlns:a16="http://schemas.microsoft.com/office/drawing/2014/main" xmlns="" id="{D29AB0E7-CA31-4A74-99A1-D377A0137CBB}"/>
              </a:ext>
            </a:extLst>
          </p:cNvPr>
          <p:cNvSpPr>
            <a:spLocks noGrp="1"/>
          </p:cNvSpPr>
          <p:nvPr>
            <p:ph type="pic" sz="quarter" idx="19"/>
          </p:nvPr>
        </p:nvSpPr>
        <p:spPr>
          <a:xfrm>
            <a:off x="661020" y="3155514"/>
            <a:ext cx="2498984" cy="2498984"/>
          </a:xfrm>
          <a:prstGeom prst="rect">
            <a:avLst/>
          </a:prstGeom>
        </p:spPr>
        <p:txBody>
          <a:bodyPr/>
          <a:lstStyle>
            <a:lvl1pPr>
              <a:defRPr>
                <a:solidFill>
                  <a:schemeClr val="bg1"/>
                </a:solidFill>
              </a:defRPr>
            </a:lvl1pPr>
          </a:lstStyle>
          <a:p>
            <a:r>
              <a:rPr lang="en-US"/>
              <a:t>Click icon to add picture</a:t>
            </a:r>
            <a:endParaRPr lang="en-GB"/>
          </a:p>
        </p:txBody>
      </p:sp>
      <p:sp>
        <p:nvSpPr>
          <p:cNvPr id="13" name="Picture Placeholder 2">
            <a:extLst>
              <a:ext uri="{FF2B5EF4-FFF2-40B4-BE49-F238E27FC236}">
                <a16:creationId xmlns:a16="http://schemas.microsoft.com/office/drawing/2014/main" xmlns="" id="{7B23CA1B-04FD-4FE6-BA8E-8A20DD3B6E3F}"/>
              </a:ext>
            </a:extLst>
          </p:cNvPr>
          <p:cNvSpPr>
            <a:spLocks noGrp="1"/>
          </p:cNvSpPr>
          <p:nvPr>
            <p:ph type="pic" sz="quarter" idx="20"/>
          </p:nvPr>
        </p:nvSpPr>
        <p:spPr>
          <a:xfrm>
            <a:off x="4700980" y="3155514"/>
            <a:ext cx="2498984" cy="2498984"/>
          </a:xfrm>
          <a:prstGeom prst="rect">
            <a:avLst/>
          </a:prstGeom>
        </p:spPr>
        <p:txBody>
          <a:bodyPr/>
          <a:lstStyle>
            <a:lvl1pPr>
              <a:defRPr>
                <a:solidFill>
                  <a:schemeClr val="bg1"/>
                </a:solidFill>
              </a:defRPr>
            </a:lvl1pPr>
          </a:lstStyle>
          <a:p>
            <a:r>
              <a:rPr lang="en-US"/>
              <a:t>Click icon to add picture</a:t>
            </a:r>
            <a:endParaRPr lang="en-GB"/>
          </a:p>
        </p:txBody>
      </p:sp>
      <p:sp>
        <p:nvSpPr>
          <p:cNvPr id="14" name="Picture Placeholder 2">
            <a:extLst>
              <a:ext uri="{FF2B5EF4-FFF2-40B4-BE49-F238E27FC236}">
                <a16:creationId xmlns:a16="http://schemas.microsoft.com/office/drawing/2014/main" xmlns="" id="{F9A195B7-D401-4421-B65D-1CEB16B5A92D}"/>
              </a:ext>
            </a:extLst>
          </p:cNvPr>
          <p:cNvSpPr>
            <a:spLocks noGrp="1"/>
          </p:cNvSpPr>
          <p:nvPr>
            <p:ph type="pic" sz="quarter" idx="21"/>
          </p:nvPr>
        </p:nvSpPr>
        <p:spPr>
          <a:xfrm>
            <a:off x="8740940" y="3155514"/>
            <a:ext cx="2498984" cy="2498984"/>
          </a:xfrm>
          <a:prstGeom prst="rect">
            <a:avLst/>
          </a:prstGeom>
        </p:spPr>
        <p:txBody>
          <a:bodyPr/>
          <a:lstStyle>
            <a:lvl1pPr>
              <a:defRPr>
                <a:solidFill>
                  <a:schemeClr val="bg1"/>
                </a:solidFill>
              </a:defRPr>
            </a:lvl1pPr>
          </a:lstStyle>
          <a:p>
            <a:r>
              <a:rPr lang="en-US"/>
              <a:t>Click icon to add picture</a:t>
            </a:r>
            <a:endParaRPr lang="en-GB"/>
          </a:p>
        </p:txBody>
      </p:sp>
      <p:sp>
        <p:nvSpPr>
          <p:cNvPr id="16" name="Text Placeholder 15">
            <a:extLst>
              <a:ext uri="{FF2B5EF4-FFF2-40B4-BE49-F238E27FC236}">
                <a16:creationId xmlns:a16="http://schemas.microsoft.com/office/drawing/2014/main" xmlns="" id="{41154020-330A-4307-8B18-1E1750724F82}"/>
              </a:ext>
            </a:extLst>
          </p:cNvPr>
          <p:cNvSpPr>
            <a:spLocks noGrp="1"/>
          </p:cNvSpPr>
          <p:nvPr>
            <p:ph type="body" sz="quarter" idx="22" hasCustomPrompt="1"/>
          </p:nvPr>
        </p:nvSpPr>
        <p:spPr>
          <a:xfrm>
            <a:off x="495300" y="1653663"/>
            <a:ext cx="3121480" cy="640175"/>
          </a:xfrm>
          <a:prstGeom prst="rect">
            <a:avLst/>
          </a:prstGeo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a:t>NAME</a:t>
            </a:r>
          </a:p>
          <a:p>
            <a:pPr lvl="1"/>
            <a:r>
              <a:rPr lang="en-GB"/>
              <a:t>Function</a:t>
            </a:r>
          </a:p>
        </p:txBody>
      </p:sp>
      <p:sp>
        <p:nvSpPr>
          <p:cNvPr id="17" name="Text Placeholder 15">
            <a:extLst>
              <a:ext uri="{FF2B5EF4-FFF2-40B4-BE49-F238E27FC236}">
                <a16:creationId xmlns:a16="http://schemas.microsoft.com/office/drawing/2014/main" xmlns="" id="{11E23B54-4D24-46E8-89DC-B72F0E0B6AB6}"/>
              </a:ext>
            </a:extLst>
          </p:cNvPr>
          <p:cNvSpPr>
            <a:spLocks noGrp="1"/>
          </p:cNvSpPr>
          <p:nvPr>
            <p:ph type="body" sz="quarter" idx="23" hasCustomPrompt="1"/>
          </p:nvPr>
        </p:nvSpPr>
        <p:spPr>
          <a:xfrm>
            <a:off x="4535260" y="1653663"/>
            <a:ext cx="3121480" cy="640175"/>
          </a:xfrm>
          <a:prstGeom prst="rect">
            <a:avLst/>
          </a:prstGeo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a:t>NAME</a:t>
            </a:r>
          </a:p>
          <a:p>
            <a:pPr lvl="1"/>
            <a:r>
              <a:rPr lang="en-GB"/>
              <a:t>Function</a:t>
            </a:r>
          </a:p>
        </p:txBody>
      </p:sp>
      <p:sp>
        <p:nvSpPr>
          <p:cNvPr id="18" name="Text Placeholder 15">
            <a:extLst>
              <a:ext uri="{FF2B5EF4-FFF2-40B4-BE49-F238E27FC236}">
                <a16:creationId xmlns:a16="http://schemas.microsoft.com/office/drawing/2014/main" xmlns="" id="{B9F6CCAB-D20D-4FE7-A52D-DB5FEFAAB542}"/>
              </a:ext>
            </a:extLst>
          </p:cNvPr>
          <p:cNvSpPr>
            <a:spLocks noGrp="1"/>
          </p:cNvSpPr>
          <p:nvPr>
            <p:ph type="body" sz="quarter" idx="24" hasCustomPrompt="1"/>
          </p:nvPr>
        </p:nvSpPr>
        <p:spPr>
          <a:xfrm>
            <a:off x="8575220" y="1653663"/>
            <a:ext cx="3121480" cy="640175"/>
          </a:xfrm>
          <a:prstGeom prst="rect">
            <a:avLst/>
          </a:prstGeom>
        </p:spPr>
        <p:txBody>
          <a:bodyPr anchor="t">
            <a:spAutoFit/>
          </a:bodyPr>
          <a:lstStyle>
            <a:lvl1pPr>
              <a:defRPr>
                <a:solidFill>
                  <a:schemeClr val="bg1"/>
                </a:solidFill>
              </a:defRPr>
            </a:lvl1pPr>
            <a:lvl2pPr marL="88900" indent="-88900">
              <a:buFont typeface="Arial" panose="020B0604020202020204" pitchFamily="34" charset="0"/>
              <a:buChar char=" "/>
              <a:defRPr>
                <a:solidFill>
                  <a:schemeClr val="bg1"/>
                </a:solidFill>
              </a:defRPr>
            </a:lvl2pPr>
          </a:lstStyle>
          <a:p>
            <a:pPr lvl="0"/>
            <a:r>
              <a:rPr lang="en-GB"/>
              <a:t>NAME</a:t>
            </a:r>
          </a:p>
          <a:p>
            <a:pPr lvl="1"/>
            <a:r>
              <a:rPr lang="en-GB"/>
              <a:t>Function</a:t>
            </a:r>
          </a:p>
        </p:txBody>
      </p:sp>
      <p:pic>
        <p:nvPicPr>
          <p:cNvPr id="22" name="Graphique 21">
            <a:extLst>
              <a:ext uri="{FF2B5EF4-FFF2-40B4-BE49-F238E27FC236}">
                <a16:creationId xmlns:a16="http://schemas.microsoft.com/office/drawing/2014/main" xmlns="" id="{51899836-D62E-4313-A8AB-0C1D11AC6FD6}"/>
              </a:ext>
            </a:extLst>
          </p:cNvPr>
          <p:cNvPicPr>
            <a:picLocks noChangeAspect="1"/>
          </p:cNvPicPr>
          <p:nvPr userDrawn="1"/>
        </p:nvPicPr>
        <p:blipFill>
          <a:blip r:embed="rId7">
            <a:extLst>
              <a:ext uri="{96DAC541-7B7A-43D3-8B79-37D633B846F1}">
                <asvg:svgBlip xmlns:asvg="http://schemas.microsoft.com/office/drawing/2016/SVG/main" xmlns="" r:embed="rId8"/>
              </a:ext>
            </a:extLst>
          </a:blip>
          <a:stretch>
            <a:fillRect/>
          </a:stretch>
        </p:blipFill>
        <p:spPr>
          <a:xfrm>
            <a:off x="11255164" y="6135730"/>
            <a:ext cx="549900" cy="495918"/>
          </a:xfrm>
          <a:prstGeom prst="rect">
            <a:avLst/>
          </a:prstGeom>
        </p:spPr>
      </p:pic>
      <p:sp>
        <p:nvSpPr>
          <p:cNvPr id="4" name="Titre 3">
            <a:extLst>
              <a:ext uri="{FF2B5EF4-FFF2-40B4-BE49-F238E27FC236}">
                <a16:creationId xmlns:a16="http://schemas.microsoft.com/office/drawing/2014/main" xmlns="" id="{655BB120-DEC8-4862-A749-F95DCFBBD8A3}"/>
              </a:ext>
            </a:extLst>
          </p:cNvPr>
          <p:cNvSpPr>
            <a:spLocks noGrp="1"/>
          </p:cNvSpPr>
          <p:nvPr>
            <p:ph type="title" hasCustomPrompt="1"/>
          </p:nvPr>
        </p:nvSpPr>
        <p:spPr/>
        <p:txBody>
          <a:bodyPr/>
          <a:lstStyle>
            <a:lvl1pPr>
              <a:defRPr>
                <a:solidFill>
                  <a:schemeClr val="bg1"/>
                </a:solidFill>
              </a:defRPr>
            </a:lvl1pPr>
          </a:lstStyle>
          <a:p>
            <a:r>
              <a:rPr lang="fr-FR"/>
              <a:t>TITLE OF THE SLIDE</a:t>
            </a:r>
          </a:p>
        </p:txBody>
      </p:sp>
      <p:sp>
        <p:nvSpPr>
          <p:cNvPr id="21" name="Espace réservé du numéro de diapositive 2">
            <a:extLst>
              <a:ext uri="{FF2B5EF4-FFF2-40B4-BE49-F238E27FC236}">
                <a16:creationId xmlns:a16="http://schemas.microsoft.com/office/drawing/2014/main" xmlns="" id="{884DC4C2-9D2C-4842-A411-C03316909904}"/>
              </a:ext>
            </a:extLst>
          </p:cNvPr>
          <p:cNvSpPr>
            <a:spLocks noGrp="1"/>
          </p:cNvSpPr>
          <p:nvPr>
            <p:ph type="sldNum" sz="quarter" idx="25"/>
          </p:nvPr>
        </p:nvSpPr>
        <p:spPr>
          <a:xfrm>
            <a:off x="382932" y="6219234"/>
            <a:ext cx="360037" cy="365125"/>
          </a:xfrm>
          <a:prstGeom prst="rect">
            <a:avLst/>
          </a:prstGeom>
        </p:spPr>
        <p:txBody>
          <a:bodyPr/>
          <a:lstStyle>
            <a:lvl1pPr>
              <a:defRPr>
                <a:solidFill>
                  <a:schemeClr val="bg1"/>
                </a:solidFill>
              </a:defRPr>
            </a:lvl1pPr>
          </a:lstStyle>
          <a:p>
            <a:fld id="{D61AABEC-672F-4B68-B914-690DA978312C}" type="slidenum">
              <a:rPr lang="en-GB" smtClean="0"/>
              <a:pPr/>
              <a:t>‹Nº›</a:t>
            </a:fld>
            <a:r>
              <a:rPr lang="en-GB"/>
              <a:t> ‒ </a:t>
            </a:r>
          </a:p>
        </p:txBody>
      </p:sp>
      <p:sp>
        <p:nvSpPr>
          <p:cNvPr id="23" name="Espace réservé du pied de page 4">
            <a:extLst>
              <a:ext uri="{FF2B5EF4-FFF2-40B4-BE49-F238E27FC236}">
                <a16:creationId xmlns:a16="http://schemas.microsoft.com/office/drawing/2014/main" xmlns="" id="{80203216-1526-40D8-82F2-453F753FA3DB}"/>
              </a:ext>
            </a:extLst>
          </p:cNvPr>
          <p:cNvSpPr txBox="1">
            <a:spLocks/>
          </p:cNvSpPr>
          <p:nvPr userDrawn="1"/>
        </p:nvSpPr>
        <p:spPr>
          <a:xfrm>
            <a:off x="815317" y="6219234"/>
            <a:ext cx="10447709" cy="365125"/>
          </a:xfrm>
          <a:prstGeom prst="rect">
            <a:avLst/>
          </a:prstGeom>
        </p:spPr>
        <p:txBody>
          <a:bodyPr vert="horz" lIns="0" tIns="45720" rIns="0" bIns="45720" rtlCol="0" anchor="ct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bg1"/>
                </a:solidFill>
              </a:rPr>
              <a:t>© Ipsos | Doc Name</a:t>
            </a:r>
          </a:p>
        </p:txBody>
      </p:sp>
      <p:sp>
        <p:nvSpPr>
          <p:cNvPr id="19" name="Text Placeholder 8">
            <a:extLst>
              <a:ext uri="{FF2B5EF4-FFF2-40B4-BE49-F238E27FC236}">
                <a16:creationId xmlns:a16="http://schemas.microsoft.com/office/drawing/2014/main" xmlns="" id="{2B73FA08-BEBA-4849-818A-CAA0CE59A661}"/>
              </a:ext>
            </a:extLst>
          </p:cNvPr>
          <p:cNvSpPr>
            <a:spLocks noGrp="1"/>
          </p:cNvSpPr>
          <p:nvPr>
            <p:ph type="body" sz="quarter" idx="18"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15" name="Cadre 14">
            <a:extLst>
              <a:ext uri="{FF2B5EF4-FFF2-40B4-BE49-F238E27FC236}">
                <a16:creationId xmlns:a16="http://schemas.microsoft.com/office/drawing/2014/main" xmlns="" id="{FF22C7FD-AB94-474F-A263-6F71CCCBCD75}"/>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779313888"/>
      </p:ext>
    </p:extLst>
  </p:cSld>
  <p:clrMapOvr>
    <a:masterClrMapping/>
  </p:clrMapOvr>
  <p:extLst>
    <p:ext uri="{DCECCB84-F9BA-43D5-87BE-67443E8EF086}">
      <p15:sldGuideLst xmlns:p15="http://schemas.microsoft.com/office/powerpoint/2012/main" xmlns="">
        <p15:guide id="1" orient="horz" pos="232" userDrawn="1">
          <p15:clr>
            <a:srgbClr val="F26B43"/>
          </p15:clr>
        </p15:guide>
        <p15:guide id="2" orient="horz" pos="613">
          <p15:clr>
            <a:srgbClr val="F26B43"/>
          </p15:clr>
        </p15:guide>
        <p15:guide id="3" pos="247">
          <p15:clr>
            <a:srgbClr val="F26B43"/>
          </p15:clr>
        </p15:guide>
        <p15:guide id="4" pos="7424">
          <p15:clr>
            <a:srgbClr val="F26B43"/>
          </p15:clr>
        </p15:guide>
        <p15:guide id="5" orient="horz" pos="3906" userDrawn="1">
          <p15:clr>
            <a:srgbClr val="F26B43"/>
          </p15:clr>
        </p15:guide>
        <p15:guide id="6" orient="horz" pos="4156" userDrawn="1">
          <p15:clr>
            <a:srgbClr val="F26B43"/>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A7272C5A-A11F-4DD3-BF54-F64C82B84D60}"/>
              </a:ext>
            </a:extLst>
          </p:cNvPr>
          <p:cNvSpPr>
            <a:spLocks noGrp="1"/>
          </p:cNvSpPr>
          <p:nvPr>
            <p:ph type="sldNum" sz="quarter" idx="14"/>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4" name="Text Placeholder 8">
            <a:extLst>
              <a:ext uri="{FF2B5EF4-FFF2-40B4-BE49-F238E27FC236}">
                <a16:creationId xmlns:a16="http://schemas.microsoft.com/office/drawing/2014/main" xmlns="" id="{A59EA477-4D96-4C94-A268-87C2D94F0851}"/>
              </a:ext>
            </a:extLst>
          </p:cNvPr>
          <p:cNvSpPr>
            <a:spLocks noGrp="1"/>
          </p:cNvSpPr>
          <p:nvPr>
            <p:ph type="body" sz="quarter" idx="24"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
        <p:nvSpPr>
          <p:cNvPr id="5" name="Cadre 4">
            <a:extLst>
              <a:ext uri="{FF2B5EF4-FFF2-40B4-BE49-F238E27FC236}">
                <a16:creationId xmlns:a16="http://schemas.microsoft.com/office/drawing/2014/main" xmlns="" id="{3DF33BB3-DE83-4590-A4FA-9BC48FEB2259}"/>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079198075"/>
      </p:ext>
    </p:extLst>
  </p:cSld>
  <p:clrMapOvr>
    <a:masterClrMapping/>
  </p:clrMapOvr>
  <p:extLst>
    <p:ext uri="{DCECCB84-F9BA-43D5-87BE-67443E8EF086}">
      <p15:sldGuideLst xmlns:p15="http://schemas.microsoft.com/office/powerpoint/2012/main" xmlns="">
        <p15:guide id="1" orient="horz" pos="3906" userDrawn="1">
          <p15:clr>
            <a:srgbClr val="F26B43"/>
          </p15:clr>
        </p15:guide>
        <p15:guide id="2" orient="horz" pos="4156" userDrawn="1">
          <p15:clr>
            <a:srgbClr val="F26B43"/>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106595BE-8670-4A5F-B6E3-C00B54377605}"/>
              </a:ext>
            </a:extLst>
          </p:cNvPr>
          <p:cNvSpPr/>
          <p:nvPr userDrawn="1"/>
        </p:nvSpPr>
        <p:spPr>
          <a:xfrm>
            <a:off x="-1" y="0"/>
            <a:ext cx="598798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adre 6">
            <a:extLst>
              <a:ext uri="{FF2B5EF4-FFF2-40B4-BE49-F238E27FC236}">
                <a16:creationId xmlns:a16="http://schemas.microsoft.com/office/drawing/2014/main" xmlns="" id="{DDD157D2-6F21-42E5-B4EA-1247BDAA6263}"/>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53389461"/>
      </p:ext>
    </p:extLst>
  </p:cSld>
  <p:clrMapOvr>
    <a:masterClrMapping/>
  </p:clrMapOvr>
  <p:extLst>
    <p:ext uri="{DCECCB84-F9BA-43D5-87BE-67443E8EF086}">
      <p15:sldGuideLst xmlns:p15="http://schemas.microsoft.com/office/powerpoint/2012/main" xmlns="">
        <p15:guide id="1" orient="horz" pos="3906" userDrawn="1">
          <p15:clr>
            <a:srgbClr val="F26B43"/>
          </p15:clr>
        </p15:guide>
        <p15:guide id="2" orient="horz" pos="4156" userDrawn="1">
          <p15:clr>
            <a:srgbClr val="F26B43"/>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Visual on the right">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xmlns="" id="{7B4C045D-983E-4F2B-8857-9216B119E081}"/>
              </a:ext>
            </a:extLst>
          </p:cNvPr>
          <p:cNvSpPr>
            <a:spLocks noGrp="1"/>
          </p:cNvSpPr>
          <p:nvPr>
            <p:ph type="pic" sz="quarter" idx="13" hasCustomPrompt="1"/>
          </p:nvPr>
        </p:nvSpPr>
        <p:spPr>
          <a:xfrm>
            <a:off x="5123892" y="113568"/>
            <a:ext cx="6954540" cy="6630864"/>
          </a:xfrm>
          <a:custGeom>
            <a:avLst/>
            <a:gdLst>
              <a:gd name="connsiteX0" fmla="*/ 0 w 6954540"/>
              <a:gd name="connsiteY0" fmla="*/ 0 h 6630864"/>
              <a:gd name="connsiteX1" fmla="*/ 6954540 w 6954540"/>
              <a:gd name="connsiteY1" fmla="*/ 0 h 6630864"/>
              <a:gd name="connsiteX2" fmla="*/ 6954540 w 6954540"/>
              <a:gd name="connsiteY2" fmla="*/ 6630864 h 6630864"/>
              <a:gd name="connsiteX3" fmla="*/ 0 w 6954540"/>
              <a:gd name="connsiteY3" fmla="*/ 6630864 h 6630864"/>
            </a:gdLst>
            <a:ahLst/>
            <a:cxnLst>
              <a:cxn ang="0">
                <a:pos x="connsiteX0" y="connsiteY0"/>
              </a:cxn>
              <a:cxn ang="0">
                <a:pos x="connsiteX1" y="connsiteY1"/>
              </a:cxn>
              <a:cxn ang="0">
                <a:pos x="connsiteX2" y="connsiteY2"/>
              </a:cxn>
              <a:cxn ang="0">
                <a:pos x="connsiteX3" y="connsiteY3"/>
              </a:cxn>
            </a:cxnLst>
            <a:rect l="l" t="t" r="r" b="b"/>
            <a:pathLst>
              <a:path w="6954540" h="6630864">
                <a:moveTo>
                  <a:pt x="0" y="0"/>
                </a:moveTo>
                <a:lnTo>
                  <a:pt x="6954540" y="0"/>
                </a:lnTo>
                <a:lnTo>
                  <a:pt x="6954540" y="6630864"/>
                </a:lnTo>
                <a:lnTo>
                  <a:pt x="0" y="6630864"/>
                </a:lnTo>
                <a:close/>
              </a:path>
            </a:pathLst>
          </a:custGeom>
          <a:solidFill>
            <a:schemeClr val="bg1">
              <a:lumMod val="95000"/>
            </a:schemeClr>
          </a:solidFill>
        </p:spPr>
        <p:txBody>
          <a:bodyPr wrap="square">
            <a:noAutofit/>
          </a:bodyPr>
          <a:lstStyle/>
          <a:p>
            <a:r>
              <a:rPr lang="en-GB"/>
              <a:t> </a:t>
            </a:r>
          </a:p>
        </p:txBody>
      </p:sp>
      <p:sp>
        <p:nvSpPr>
          <p:cNvPr id="2" name="Espace réservé du numéro de diapositive 1">
            <a:extLst>
              <a:ext uri="{FF2B5EF4-FFF2-40B4-BE49-F238E27FC236}">
                <a16:creationId xmlns:a16="http://schemas.microsoft.com/office/drawing/2014/main" xmlns="" id="{B52F0521-4D9F-4207-B1DF-7BCF176045CE}"/>
              </a:ext>
            </a:extLst>
          </p:cNvPr>
          <p:cNvSpPr>
            <a:spLocks noGrp="1"/>
          </p:cNvSpPr>
          <p:nvPr>
            <p:ph type="sldNum" sz="quarter" idx="18"/>
          </p:nvPr>
        </p:nvSpPr>
        <p:spPr>
          <a:xfrm>
            <a:off x="382932" y="6219234"/>
            <a:ext cx="360037" cy="365125"/>
          </a:xfrm>
          <a:prstGeom prst="rect">
            <a:avLst/>
          </a:prstGeom>
        </p:spPr>
        <p:txBody>
          <a:bodyPr/>
          <a:lstStyle/>
          <a:p>
            <a:fld id="{D61AABEC-672F-4B68-B914-690DA978312C}" type="slidenum">
              <a:rPr lang="en-GB" smtClean="0"/>
              <a:pPr/>
              <a:t>‹Nº›</a:t>
            </a:fld>
            <a:r>
              <a:rPr lang="en-GB"/>
              <a:t> ‒ </a:t>
            </a:r>
          </a:p>
        </p:txBody>
      </p:sp>
      <p:sp>
        <p:nvSpPr>
          <p:cNvPr id="5" name="Text Placeholder 8">
            <a:extLst>
              <a:ext uri="{FF2B5EF4-FFF2-40B4-BE49-F238E27FC236}">
                <a16:creationId xmlns:a16="http://schemas.microsoft.com/office/drawing/2014/main" xmlns="" id="{0FDE419E-CB0C-43DC-A5A5-526480C8B10D}"/>
              </a:ext>
            </a:extLst>
          </p:cNvPr>
          <p:cNvSpPr>
            <a:spLocks noGrp="1"/>
          </p:cNvSpPr>
          <p:nvPr>
            <p:ph type="body" sz="quarter" idx="24" hasCustomPrompt="1"/>
          </p:nvPr>
        </p:nvSpPr>
        <p:spPr>
          <a:xfrm>
            <a:off x="404786" y="5914632"/>
            <a:ext cx="11463417" cy="215444"/>
          </a:xfrm>
          <a:prstGeom prst="rect">
            <a:avLst/>
          </a:prstGeom>
        </p:spPr>
        <p:txBody>
          <a:bodyPr wrap="square" lIns="72000" anchor="b">
            <a:spAutoFit/>
          </a:bodyPr>
          <a:lstStyle>
            <a:lvl1pPr marL="0" indent="0">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GB"/>
              <a:t>Sources:</a:t>
            </a:r>
          </a:p>
        </p:txBody>
      </p:sp>
    </p:spTree>
    <p:extLst>
      <p:ext uri="{BB962C8B-B14F-4D97-AF65-F5344CB8AC3E}">
        <p14:creationId xmlns:p14="http://schemas.microsoft.com/office/powerpoint/2010/main" val="183960967"/>
      </p:ext>
    </p:extLst>
  </p:cSld>
  <p:clrMapOvr>
    <a:masterClrMapping/>
  </p:clrMapOvr>
  <p:extLst>
    <p:ext uri="{DCECCB84-F9BA-43D5-87BE-67443E8EF086}">
      <p15:sldGuideLst xmlns:p15="http://schemas.microsoft.com/office/powerpoint/2012/main" xmlns="">
        <p15:guide id="1" orient="horz" pos="3906" userDrawn="1">
          <p15:clr>
            <a:srgbClr val="F26B43"/>
          </p15:clr>
        </p15:guide>
        <p15:guide id="2" orient="horz" pos="4156" userDrawn="1">
          <p15:clr>
            <a:srgbClr val="F26B43"/>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bg2"/>
        </a:soli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xmlns="" id="{8866C9DA-1390-4B1C-A5FA-DA3341B92160}"/>
              </a:ext>
            </a:extLst>
          </p:cNvPr>
          <p:cNvGraphicFramePr>
            <a:graphicFrameLocks noChangeAspect="1"/>
          </p:cNvGraphicFramePr>
          <p:nvPr userDrawn="1">
            <p:custDataLst>
              <p:tags r:id="rId2"/>
            </p:custDataLst>
            <p:extLst>
              <p:ext uri="{D42A27DB-BD31-4B8C-83A1-F6EECF244321}">
                <p14:modId xmlns:p14="http://schemas.microsoft.com/office/powerpoint/2010/main" val="2121045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734"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xmlns="" id="{8866C9DA-1390-4B1C-A5FA-DA3341B921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9" name="Forme libre : forme 28">
            <a:extLst>
              <a:ext uri="{FF2B5EF4-FFF2-40B4-BE49-F238E27FC236}">
                <a16:creationId xmlns:a16="http://schemas.microsoft.com/office/drawing/2014/main" xmlns=""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orme libre : forme 30">
            <a:extLst>
              <a:ext uri="{FF2B5EF4-FFF2-40B4-BE49-F238E27FC236}">
                <a16:creationId xmlns:a16="http://schemas.microsoft.com/office/drawing/2014/main" xmlns=""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Image 8" descr="Une image contenant objet&#10;&#10;Description générée automatiquement">
            <a:extLst>
              <a:ext uri="{FF2B5EF4-FFF2-40B4-BE49-F238E27FC236}">
                <a16:creationId xmlns:a16="http://schemas.microsoft.com/office/drawing/2014/main" xmlns="" id="{7AB34238-B7E0-4612-92CE-C4989B35C07E}"/>
              </a:ext>
            </a:extLst>
          </p:cNvPr>
          <p:cNvPicPr>
            <a:picLocks noChangeAspect="1"/>
          </p:cNvPicPr>
          <p:nvPr userDrawn="1"/>
        </p:nvPicPr>
        <p:blipFill rotWithShape="1">
          <a:blip r:embed="rId6" cstate="print">
            <a:biLevel thresh="25000"/>
            <a:extLst>
              <a:ext uri="{28A0092B-C50C-407E-A947-70E740481C1C}">
                <a14:useLocalDpi xmlns:a14="http://schemas.microsoft.com/office/drawing/2010/main" val="0"/>
              </a:ext>
            </a:extLst>
          </a:blip>
          <a:srcRect r="23242"/>
          <a:stretch/>
        </p:blipFill>
        <p:spPr>
          <a:xfrm>
            <a:off x="7680176" y="5467579"/>
            <a:ext cx="2802864" cy="649976"/>
          </a:xfrm>
          <a:prstGeom prst="rect">
            <a:avLst/>
          </a:prstGeom>
        </p:spPr>
      </p:pic>
      <p:pic>
        <p:nvPicPr>
          <p:cNvPr id="7" name="Graphique 12">
            <a:extLst>
              <a:ext uri="{FF2B5EF4-FFF2-40B4-BE49-F238E27FC236}">
                <a16:creationId xmlns:a16="http://schemas.microsoft.com/office/drawing/2014/main" xmlns="" id="{4A97E8AF-E7A3-48CB-93FA-FB7ABD189EEE}"/>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8" name="Cadre 7">
            <a:extLst>
              <a:ext uri="{FF2B5EF4-FFF2-40B4-BE49-F238E27FC236}">
                <a16:creationId xmlns:a16="http://schemas.microsoft.com/office/drawing/2014/main" xmlns="" id="{2477EA9A-3073-4EA7-A4DD-B3342BEE6CC1}"/>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4892694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hanks 1">
    <p:bg>
      <p:bgPr>
        <a:solidFill>
          <a:schemeClr val="bg2"/>
        </a:soli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xmlns="" id="{8866C9DA-1390-4B1C-A5FA-DA3341B92160}"/>
              </a:ext>
            </a:extLst>
          </p:cNvPr>
          <p:cNvGraphicFramePr>
            <a:graphicFrameLocks noChangeAspect="1"/>
          </p:cNvGraphicFramePr>
          <p:nvPr userDrawn="1">
            <p:custDataLst>
              <p:tags r:id="rId2"/>
            </p:custDataLst>
            <p:extLst>
              <p:ext uri="{D42A27DB-BD31-4B8C-83A1-F6EECF244321}">
                <p14:modId xmlns:p14="http://schemas.microsoft.com/office/powerpoint/2010/main" val="26771570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758"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xmlns="" id="{8866C9DA-1390-4B1C-A5FA-DA3341B921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9" name="Forme libre : forme 28">
            <a:extLst>
              <a:ext uri="{FF2B5EF4-FFF2-40B4-BE49-F238E27FC236}">
                <a16:creationId xmlns:a16="http://schemas.microsoft.com/office/drawing/2014/main" xmlns=""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orme libre : forme 30">
            <a:extLst>
              <a:ext uri="{FF2B5EF4-FFF2-40B4-BE49-F238E27FC236}">
                <a16:creationId xmlns:a16="http://schemas.microsoft.com/office/drawing/2014/main" xmlns=""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ZoneTexte 9">
            <a:extLst>
              <a:ext uri="{FF2B5EF4-FFF2-40B4-BE49-F238E27FC236}">
                <a16:creationId xmlns:a16="http://schemas.microsoft.com/office/drawing/2014/main" xmlns="" id="{C539E3ED-BDF3-459B-ADDB-C44E9D3916BA}"/>
              </a:ext>
            </a:extLst>
          </p:cNvPr>
          <p:cNvSpPr txBox="1"/>
          <p:nvPr userDrawn="1"/>
        </p:nvSpPr>
        <p:spPr>
          <a:xfrm>
            <a:off x="515380" y="944724"/>
            <a:ext cx="3416320" cy="1200329"/>
          </a:xfrm>
          <a:prstGeom prst="rect">
            <a:avLst/>
          </a:prstGeom>
          <a:noFill/>
        </p:spPr>
        <p:txBody>
          <a:bodyPr wrap="none" rtlCol="0">
            <a:spAutoFit/>
          </a:bodyPr>
          <a:lstStyle/>
          <a:p>
            <a:r>
              <a:rPr lang="fr-FR" sz="7200" b="1">
                <a:solidFill>
                  <a:schemeClr val="bg1"/>
                </a:solidFill>
                <a:latin typeface="+mn-lt"/>
              </a:rPr>
              <a:t>THANK</a:t>
            </a:r>
          </a:p>
        </p:txBody>
      </p:sp>
      <p:pic>
        <p:nvPicPr>
          <p:cNvPr id="14" name="Image 13" descr="Une image contenant objet&#10;&#10;Description générée automatiquement">
            <a:extLst>
              <a:ext uri="{FF2B5EF4-FFF2-40B4-BE49-F238E27FC236}">
                <a16:creationId xmlns:a16="http://schemas.microsoft.com/office/drawing/2014/main" xmlns="" id="{F8221D8A-EA7F-4431-BA65-C4F6154E8931}"/>
              </a:ext>
            </a:extLst>
          </p:cNvPr>
          <p:cNvPicPr>
            <a:picLocks noChangeAspect="1"/>
          </p:cNvPicPr>
          <p:nvPr userDrawn="1"/>
        </p:nvPicPr>
        <p:blipFill rotWithShape="1">
          <a:blip r:embed="rId6" cstate="print">
            <a:biLevel thresh="25000"/>
            <a:extLst>
              <a:ext uri="{28A0092B-C50C-407E-A947-70E740481C1C}">
                <a14:useLocalDpi xmlns:a14="http://schemas.microsoft.com/office/drawing/2010/main" val="0"/>
              </a:ext>
            </a:extLst>
          </a:blip>
          <a:srcRect r="23242"/>
          <a:stretch/>
        </p:blipFill>
        <p:spPr>
          <a:xfrm>
            <a:off x="7680176" y="5467579"/>
            <a:ext cx="2802864" cy="649976"/>
          </a:xfrm>
          <a:prstGeom prst="rect">
            <a:avLst/>
          </a:prstGeom>
        </p:spPr>
      </p:pic>
      <p:sp>
        <p:nvSpPr>
          <p:cNvPr id="20" name="ZoneTexte 19">
            <a:extLst>
              <a:ext uri="{FF2B5EF4-FFF2-40B4-BE49-F238E27FC236}">
                <a16:creationId xmlns:a16="http://schemas.microsoft.com/office/drawing/2014/main" xmlns="" id="{6EB9C8AA-305A-4586-B066-7FD90B345C8E}"/>
              </a:ext>
            </a:extLst>
          </p:cNvPr>
          <p:cNvSpPr txBox="1"/>
          <p:nvPr userDrawn="1"/>
        </p:nvSpPr>
        <p:spPr>
          <a:xfrm>
            <a:off x="613347" y="2014987"/>
            <a:ext cx="2628292" cy="1116124"/>
          </a:xfrm>
          <a:prstGeom prst="rect">
            <a:avLst/>
          </a:prstGeom>
          <a:solidFill>
            <a:schemeClr val="tx2"/>
          </a:solidFill>
        </p:spPr>
        <p:txBody>
          <a:bodyPr wrap="square" lIns="180000" rIns="180000" rtlCol="0">
            <a:noAutofit/>
          </a:bodyPr>
          <a:lstStyle/>
          <a:p>
            <a:pPr algn="ctr"/>
            <a:r>
              <a:rPr lang="fr-FR" sz="7200" b="1">
                <a:solidFill>
                  <a:schemeClr val="bg1"/>
                </a:solidFill>
                <a:latin typeface="+mn-lt"/>
              </a:rPr>
              <a:t>YOU</a:t>
            </a:r>
          </a:p>
        </p:txBody>
      </p:sp>
      <p:pic>
        <p:nvPicPr>
          <p:cNvPr id="9" name="Graphique 12">
            <a:extLst>
              <a:ext uri="{FF2B5EF4-FFF2-40B4-BE49-F238E27FC236}">
                <a16:creationId xmlns:a16="http://schemas.microsoft.com/office/drawing/2014/main" xmlns="" id="{179AD86B-4CB0-4369-A2E2-E512D4A8BC32}"/>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11" name="Cadre 10">
            <a:extLst>
              <a:ext uri="{FF2B5EF4-FFF2-40B4-BE49-F238E27FC236}">
                <a16:creationId xmlns:a16="http://schemas.microsoft.com/office/drawing/2014/main" xmlns="" id="{F945265E-2B42-4452-B3C5-C3D6662D38A9}"/>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6624841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hanks 2">
    <p:bg>
      <p:bgPr>
        <a:solidFill>
          <a:schemeClr val="bg2"/>
        </a:solidFill>
        <a:effectLst/>
      </p:bgPr>
    </p:bg>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xmlns="" id="{8866C9DA-1390-4B1C-A5FA-DA3341B92160}"/>
              </a:ext>
            </a:extLst>
          </p:cNvPr>
          <p:cNvGraphicFramePr>
            <a:graphicFrameLocks noChangeAspect="1"/>
          </p:cNvGraphicFramePr>
          <p:nvPr userDrawn="1">
            <p:custDataLst>
              <p:tags r:id="rId2"/>
            </p:custDataLst>
            <p:extLst>
              <p:ext uri="{D42A27DB-BD31-4B8C-83A1-F6EECF244321}">
                <p14:modId xmlns:p14="http://schemas.microsoft.com/office/powerpoint/2010/main" val="11924121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5782" name="Diapositive think-cell" r:id="rId4" imgW="532" imgH="530" progId="TCLayout.ActiveDocument.1">
                  <p:embed/>
                </p:oleObj>
              </mc:Choice>
              <mc:Fallback>
                <p:oleObj name="Diapositive think-cell" r:id="rId4" imgW="532" imgH="530" progId="TCLayout.ActiveDocument.1">
                  <p:embed/>
                  <p:pic>
                    <p:nvPicPr>
                      <p:cNvPr id="3" name="Objet 2" hidden="1">
                        <a:extLst>
                          <a:ext uri="{FF2B5EF4-FFF2-40B4-BE49-F238E27FC236}">
                            <a16:creationId xmlns:a16="http://schemas.microsoft.com/office/drawing/2014/main" xmlns="" id="{8866C9DA-1390-4B1C-A5FA-DA3341B9216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9" name="Forme libre : forme 28">
            <a:extLst>
              <a:ext uri="{FF2B5EF4-FFF2-40B4-BE49-F238E27FC236}">
                <a16:creationId xmlns:a16="http://schemas.microsoft.com/office/drawing/2014/main" xmlns=""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orme libre : forme 30">
            <a:extLst>
              <a:ext uri="{FF2B5EF4-FFF2-40B4-BE49-F238E27FC236}">
                <a16:creationId xmlns:a16="http://schemas.microsoft.com/office/drawing/2014/main" xmlns=""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Image 13" descr="Une image contenant objet&#10;&#10;Description générée automatiquement">
            <a:extLst>
              <a:ext uri="{FF2B5EF4-FFF2-40B4-BE49-F238E27FC236}">
                <a16:creationId xmlns:a16="http://schemas.microsoft.com/office/drawing/2014/main" xmlns="" id="{99BF86A5-F0B8-42C9-A87E-16C8B6F68080}"/>
              </a:ext>
            </a:extLst>
          </p:cNvPr>
          <p:cNvPicPr>
            <a:picLocks noChangeAspect="1"/>
          </p:cNvPicPr>
          <p:nvPr userDrawn="1"/>
        </p:nvPicPr>
        <p:blipFill rotWithShape="1">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r="23242"/>
          <a:stretch/>
        </p:blipFill>
        <p:spPr>
          <a:xfrm>
            <a:off x="7680176" y="5467579"/>
            <a:ext cx="2802864" cy="649976"/>
          </a:xfrm>
          <a:prstGeom prst="rect">
            <a:avLst/>
          </a:prstGeom>
        </p:spPr>
      </p:pic>
      <p:sp>
        <p:nvSpPr>
          <p:cNvPr id="33" name="Rectangle 32">
            <a:extLst>
              <a:ext uri="{FF2B5EF4-FFF2-40B4-BE49-F238E27FC236}">
                <a16:creationId xmlns:a16="http://schemas.microsoft.com/office/drawing/2014/main" xmlns="" id="{F679F638-3664-4A3D-B3CC-1AE9AB09B32C}"/>
              </a:ext>
            </a:extLst>
          </p:cNvPr>
          <p:cNvSpPr/>
          <p:nvPr userDrawn="1"/>
        </p:nvSpPr>
        <p:spPr>
          <a:xfrm>
            <a:off x="613347" y="2022491"/>
            <a:ext cx="2628292" cy="1116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e 33">
            <a:extLst>
              <a:ext uri="{FF2B5EF4-FFF2-40B4-BE49-F238E27FC236}">
                <a16:creationId xmlns:a16="http://schemas.microsoft.com/office/drawing/2014/main" xmlns="" id="{113FDBA7-5D27-421C-85B6-3FA82D4FF202}"/>
              </a:ext>
            </a:extLst>
          </p:cNvPr>
          <p:cNvGrpSpPr/>
          <p:nvPr userDrawn="1"/>
        </p:nvGrpSpPr>
        <p:grpSpPr>
          <a:xfrm>
            <a:off x="697167" y="1903445"/>
            <a:ext cx="2376783" cy="1354217"/>
            <a:chOff x="794460" y="1664804"/>
            <a:chExt cx="2376783" cy="1354217"/>
          </a:xfrm>
        </p:grpSpPr>
        <p:sp>
          <p:nvSpPr>
            <p:cNvPr id="36" name="TextBox 12">
              <a:extLst>
                <a:ext uri="{FF2B5EF4-FFF2-40B4-BE49-F238E27FC236}">
                  <a16:creationId xmlns:a16="http://schemas.microsoft.com/office/drawing/2014/main" xmlns="" id="{6DBE849B-11CF-4A64-8448-70B62EB6CF22}"/>
                </a:ext>
              </a:extLst>
            </p:cNvPr>
            <p:cNvSpPr txBox="1">
              <a:spLocks/>
            </p:cNvSpPr>
            <p:nvPr userDrawn="1"/>
          </p:nvSpPr>
          <p:spPr>
            <a:xfrm>
              <a:off x="794460" y="1664804"/>
              <a:ext cx="814325" cy="1354217"/>
            </a:xfrm>
            <a:prstGeom prst="rect">
              <a:avLst/>
            </a:prstGeom>
            <a:noFill/>
          </p:spPr>
          <p:txBody>
            <a:bodyPr wrap="none" lIns="0" tIns="0" rIns="0" bIns="0" rtlCol="0" anchor="ctr">
              <a:noAutofit/>
            </a:bodyPr>
            <a:lstStyle/>
            <a:p>
              <a:pPr algn="ctr"/>
              <a:r>
                <a:rPr lang="en-GB" sz="8000" b="1">
                  <a:blipFill>
                    <a:blip r:embed="rId8"/>
                    <a:stretch>
                      <a:fillRect/>
                    </a:stretch>
                  </a:blipFill>
                </a:rPr>
                <a:t>Y</a:t>
              </a:r>
            </a:p>
          </p:txBody>
        </p:sp>
        <p:sp>
          <p:nvSpPr>
            <p:cNvPr id="37" name="TextBox 12">
              <a:extLst>
                <a:ext uri="{FF2B5EF4-FFF2-40B4-BE49-F238E27FC236}">
                  <a16:creationId xmlns:a16="http://schemas.microsoft.com/office/drawing/2014/main" xmlns="" id="{A243C84E-50CC-4C5F-B7D5-5A14645EA45A}"/>
                </a:ext>
              </a:extLst>
            </p:cNvPr>
            <p:cNvSpPr txBox="1">
              <a:spLocks/>
            </p:cNvSpPr>
            <p:nvPr userDrawn="1"/>
          </p:nvSpPr>
          <p:spPr>
            <a:xfrm>
              <a:off x="1550687" y="1664804"/>
              <a:ext cx="814325" cy="1354217"/>
            </a:xfrm>
            <a:prstGeom prst="rect">
              <a:avLst/>
            </a:prstGeom>
            <a:noFill/>
          </p:spPr>
          <p:txBody>
            <a:bodyPr wrap="none" lIns="0" tIns="0" rIns="0" bIns="0" rtlCol="0" anchor="ctr">
              <a:noAutofit/>
            </a:bodyPr>
            <a:lstStyle/>
            <a:p>
              <a:pPr algn="ctr"/>
              <a:r>
                <a:rPr lang="en-GB" sz="8000" b="1">
                  <a:blipFill>
                    <a:blip r:embed="rId8"/>
                    <a:stretch>
                      <a:fillRect/>
                    </a:stretch>
                  </a:blipFill>
                </a:rPr>
                <a:t>O</a:t>
              </a:r>
            </a:p>
          </p:txBody>
        </p:sp>
        <p:sp>
          <p:nvSpPr>
            <p:cNvPr id="38" name="TextBox 12">
              <a:extLst>
                <a:ext uri="{FF2B5EF4-FFF2-40B4-BE49-F238E27FC236}">
                  <a16:creationId xmlns:a16="http://schemas.microsoft.com/office/drawing/2014/main" xmlns="" id="{4DE2360C-0138-43FB-88B6-A916D5FF6C06}"/>
                </a:ext>
              </a:extLst>
            </p:cNvPr>
            <p:cNvSpPr txBox="1">
              <a:spLocks/>
            </p:cNvSpPr>
            <p:nvPr userDrawn="1"/>
          </p:nvSpPr>
          <p:spPr>
            <a:xfrm>
              <a:off x="2356918" y="1664804"/>
              <a:ext cx="814325" cy="1354217"/>
            </a:xfrm>
            <a:prstGeom prst="rect">
              <a:avLst/>
            </a:prstGeom>
            <a:noFill/>
          </p:spPr>
          <p:txBody>
            <a:bodyPr wrap="none" lIns="0" tIns="0" rIns="0" bIns="0" rtlCol="0" anchor="ctr">
              <a:noAutofit/>
            </a:bodyPr>
            <a:lstStyle/>
            <a:p>
              <a:pPr algn="ctr"/>
              <a:r>
                <a:rPr lang="en-GB" sz="8000" b="1">
                  <a:blipFill>
                    <a:blip r:embed="rId8"/>
                    <a:stretch>
                      <a:fillRect/>
                    </a:stretch>
                  </a:blipFill>
                </a:rPr>
                <a:t>U</a:t>
              </a:r>
            </a:p>
          </p:txBody>
        </p:sp>
      </p:grpSp>
      <p:sp>
        <p:nvSpPr>
          <p:cNvPr id="40" name="ZoneTexte 39">
            <a:extLst>
              <a:ext uri="{FF2B5EF4-FFF2-40B4-BE49-F238E27FC236}">
                <a16:creationId xmlns:a16="http://schemas.microsoft.com/office/drawing/2014/main" xmlns="" id="{63612154-01AA-4A44-9626-0CEFBE31DD80}"/>
              </a:ext>
            </a:extLst>
          </p:cNvPr>
          <p:cNvSpPr txBox="1"/>
          <p:nvPr userDrawn="1"/>
        </p:nvSpPr>
        <p:spPr>
          <a:xfrm>
            <a:off x="515380" y="944724"/>
            <a:ext cx="3416320" cy="1200329"/>
          </a:xfrm>
          <a:prstGeom prst="rect">
            <a:avLst/>
          </a:prstGeom>
          <a:noFill/>
        </p:spPr>
        <p:txBody>
          <a:bodyPr wrap="none" rtlCol="0">
            <a:spAutoFit/>
          </a:bodyPr>
          <a:lstStyle/>
          <a:p>
            <a:r>
              <a:rPr lang="fr-FR" sz="7200" b="1">
                <a:solidFill>
                  <a:schemeClr val="bg1"/>
                </a:solidFill>
                <a:latin typeface="+mn-lt"/>
              </a:rPr>
              <a:t>THANK</a:t>
            </a:r>
          </a:p>
        </p:txBody>
      </p:sp>
      <p:pic>
        <p:nvPicPr>
          <p:cNvPr id="15" name="Graphique 12">
            <a:extLst>
              <a:ext uri="{FF2B5EF4-FFF2-40B4-BE49-F238E27FC236}">
                <a16:creationId xmlns:a16="http://schemas.microsoft.com/office/drawing/2014/main" xmlns="" id="{9A6E24CF-8D33-4CD9-8F42-13A4AED0D589}"/>
              </a:ext>
            </a:extLst>
          </p:cNvPr>
          <p:cNvPicPr>
            <a:picLocks noChangeAspect="1"/>
          </p:cNvPicPr>
          <p:nvPr userDrawn="1"/>
        </p:nvPicPr>
        <p:blipFill>
          <a:blip r:embed="rId9" cstate="print">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
        <p:nvSpPr>
          <p:cNvPr id="13" name="Cadre 12">
            <a:extLst>
              <a:ext uri="{FF2B5EF4-FFF2-40B4-BE49-F238E27FC236}">
                <a16:creationId xmlns:a16="http://schemas.microsoft.com/office/drawing/2014/main" xmlns="" id="{DD99AA5A-3B38-4496-8080-775E9B06BE09}"/>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424898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Chapter_Dark Blue Bg">
    <p:bg>
      <p:bgPr>
        <a:solidFill>
          <a:schemeClr val="accent1"/>
        </a:solidFill>
        <a:effectLst/>
      </p:bgPr>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xmlns="" id="{60ABFA1E-B316-436E-9376-68EB419FC111}"/>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22" name="Diapositive think-cell" r:id="rId5" imgW="532" imgH="530" progId="TCLayout.ActiveDocument.1">
                  <p:embed/>
                </p:oleObj>
              </mc:Choice>
              <mc:Fallback>
                <p:oleObj name="Diapositive think-cell" r:id="rId5" imgW="532" imgH="530" progId="TCLayout.ActiveDocument.1">
                  <p:embed/>
                  <p:pic>
                    <p:nvPicPr>
                      <p:cNvPr id="5" name="Objet 4" hidden="1">
                        <a:extLst>
                          <a:ext uri="{FF2B5EF4-FFF2-40B4-BE49-F238E27FC236}">
                            <a16:creationId xmlns:a16="http://schemas.microsoft.com/office/drawing/2014/main" xmlns="" id="{60ABFA1E-B316-436E-9376-68EB419FC11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xmlns="" id="{090B98A0-6801-4768-B6F7-29BDCE8AEFAF}"/>
              </a:ext>
            </a:extLst>
          </p:cNvPr>
          <p:cNvSpPr/>
          <p:nvPr userDrawn="1">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6000" b="1" i="0" baseline="0">
              <a:latin typeface="Arial Black" panose="020B0A04020102020204" pitchFamily="34" charset="0"/>
              <a:ea typeface="+mj-ea"/>
              <a:cs typeface="+mj-cs"/>
              <a:sym typeface="Arial Black" panose="020B0A04020102020204" pitchFamily="34" charset="0"/>
            </a:endParaRPr>
          </a:p>
        </p:txBody>
      </p:sp>
      <p:sp>
        <p:nvSpPr>
          <p:cNvPr id="22" name="Espace réservé du texte 11">
            <a:extLst>
              <a:ext uri="{FF2B5EF4-FFF2-40B4-BE49-F238E27FC236}">
                <a16:creationId xmlns:a16="http://schemas.microsoft.com/office/drawing/2014/main" xmlns="" id="{33D4A3F2-F359-4910-A404-46BF044E4AF2}"/>
              </a:ext>
            </a:extLst>
          </p:cNvPr>
          <p:cNvSpPr>
            <a:spLocks noGrp="1"/>
          </p:cNvSpPr>
          <p:nvPr>
            <p:ph type="body" sz="quarter" idx="13" hasCustomPrompt="1"/>
          </p:nvPr>
        </p:nvSpPr>
        <p:spPr>
          <a:xfrm>
            <a:off x="544392" y="463036"/>
            <a:ext cx="1755609" cy="1311128"/>
          </a:xfrm>
          <a:prstGeom prst="rect">
            <a:avLst/>
          </a:prstGeom>
        </p:spPr>
        <p:txBody>
          <a:bodyPr wrap="none">
            <a:spAutoFit/>
          </a:bodyPr>
          <a:lstStyle>
            <a:lvl1pPr marL="0" indent="0">
              <a:buNone/>
              <a:defRPr sz="8800" b="1">
                <a:solidFill>
                  <a:schemeClr val="bg1"/>
                </a:solidFill>
              </a:defRPr>
            </a:lvl1pPr>
          </a:lstStyle>
          <a:p>
            <a:pPr lvl="0"/>
            <a:r>
              <a:rPr lang="en-GB"/>
              <a:t>01.</a:t>
            </a:r>
          </a:p>
        </p:txBody>
      </p:sp>
      <p:sp>
        <p:nvSpPr>
          <p:cNvPr id="23" name="Title 1">
            <a:extLst>
              <a:ext uri="{FF2B5EF4-FFF2-40B4-BE49-F238E27FC236}">
                <a16:creationId xmlns:a16="http://schemas.microsoft.com/office/drawing/2014/main" xmlns="" id="{D02C7E95-0776-4566-9F9E-853072349655}"/>
              </a:ext>
            </a:extLst>
          </p:cNvPr>
          <p:cNvSpPr>
            <a:spLocks noGrp="1"/>
          </p:cNvSpPr>
          <p:nvPr>
            <p:ph type="title" hasCustomPrompt="1"/>
          </p:nvPr>
        </p:nvSpPr>
        <p:spPr>
          <a:xfrm>
            <a:off x="551384" y="1808820"/>
            <a:ext cx="7551996" cy="2123658"/>
          </a:xfrm>
        </p:spPr>
        <p:txBody>
          <a:bodyPr wrap="square" lIns="72000" anchor="t">
            <a:spAutoFit/>
          </a:bodyPr>
          <a:lstStyle>
            <a:lvl1pPr>
              <a:lnSpc>
                <a:spcPct val="100000"/>
              </a:lnSpc>
              <a:defRPr sz="6600" b="1">
                <a:solidFill>
                  <a:schemeClr val="tx2"/>
                </a:solidFill>
                <a:latin typeface="+mn-lt"/>
              </a:defRPr>
            </a:lvl1pPr>
          </a:lstStyle>
          <a:p>
            <a:r>
              <a:rPr lang="en-GB"/>
              <a:t>Title of the chapter</a:t>
            </a:r>
          </a:p>
        </p:txBody>
      </p:sp>
      <p:sp>
        <p:nvSpPr>
          <p:cNvPr id="13" name="Espace réservé du texte 2">
            <a:extLst>
              <a:ext uri="{FF2B5EF4-FFF2-40B4-BE49-F238E27FC236}">
                <a16:creationId xmlns:a16="http://schemas.microsoft.com/office/drawing/2014/main" xmlns="" id="{05670778-992C-450F-AD18-EDF3DF65D9E0}"/>
              </a:ext>
            </a:extLst>
          </p:cNvPr>
          <p:cNvSpPr>
            <a:spLocks noGrp="1"/>
          </p:cNvSpPr>
          <p:nvPr>
            <p:ph type="body" idx="1" hasCustomPrompt="1"/>
          </p:nvPr>
        </p:nvSpPr>
        <p:spPr>
          <a:xfrm>
            <a:off x="546293" y="6031463"/>
            <a:ext cx="3425471" cy="338554"/>
          </a:xfrm>
          <a:prstGeom prst="rect">
            <a:avLst/>
          </a:prstGeom>
        </p:spPr>
        <p:txBody>
          <a:bodyPr wrap="square" lIns="108000" rIns="180000" anchor="b">
            <a:spAutoFit/>
          </a:bodyPr>
          <a:lstStyle>
            <a:lvl1pPr marL="0" indent="0">
              <a:buNone/>
              <a:defRPr sz="1600" b="1"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err="1"/>
              <a:t>Subtitle</a:t>
            </a:r>
            <a:r>
              <a:rPr lang="en-GB"/>
              <a:t> of the chapter</a:t>
            </a:r>
          </a:p>
        </p:txBody>
      </p:sp>
      <p:sp>
        <p:nvSpPr>
          <p:cNvPr id="8" name="Cadre 7">
            <a:extLst>
              <a:ext uri="{FF2B5EF4-FFF2-40B4-BE49-F238E27FC236}">
                <a16:creationId xmlns:a16="http://schemas.microsoft.com/office/drawing/2014/main" xmlns="" id="{6F61A443-F099-4BC1-8F91-A88E5CF66EC9}"/>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Espace réservé du numéro de diapositive 2">
            <a:extLst>
              <a:ext uri="{FF2B5EF4-FFF2-40B4-BE49-F238E27FC236}">
                <a16:creationId xmlns:a16="http://schemas.microsoft.com/office/drawing/2014/main" xmlns="" id="{92328F17-787E-4C24-8BE9-04E73E575C1A}"/>
              </a:ext>
            </a:extLst>
          </p:cNvPr>
          <p:cNvSpPr>
            <a:spLocks noGrp="1"/>
          </p:cNvSpPr>
          <p:nvPr>
            <p:ph type="sldNum" sz="quarter" idx="14"/>
          </p:nvPr>
        </p:nvSpPr>
        <p:spPr>
          <a:xfrm>
            <a:off x="213906" y="6875869"/>
            <a:ext cx="360037" cy="45720"/>
          </a:xfrm>
          <a:prstGeom prst="rect">
            <a:avLst/>
          </a:prstGeom>
        </p:spPr>
        <p:txBody>
          <a:bodyPr/>
          <a:lstStyle>
            <a:lvl1pPr>
              <a:defRPr sz="100">
                <a:noFill/>
              </a:defRPr>
            </a:lvl1pPr>
          </a:lstStyle>
          <a:p>
            <a:fld id="{D61AABEC-672F-4B68-B914-690DA978312C}" type="slidenum">
              <a:rPr lang="en-GB" smtClean="0"/>
              <a:pPr/>
              <a:t>‹Nº›</a:t>
            </a:fld>
            <a:r>
              <a:rPr lang="en-GB"/>
              <a:t> ‒ </a:t>
            </a:r>
          </a:p>
        </p:txBody>
      </p:sp>
    </p:spTree>
    <p:extLst>
      <p:ext uri="{BB962C8B-B14F-4D97-AF65-F5344CB8AC3E}">
        <p14:creationId xmlns:p14="http://schemas.microsoft.com/office/powerpoint/2010/main" val="2402468031"/>
      </p:ext>
    </p:extLst>
  </p:cSld>
  <p:clrMapOvr>
    <a:masterClrMapping/>
  </p:clrMapOvr>
  <p:extLst>
    <p:ext uri="{DCECCB84-F9BA-43D5-87BE-67443E8EF086}">
      <p15:sldGuideLst xmlns:p15="http://schemas.microsoft.com/office/powerpoint/2012/main" xmlns="">
        <p15:guide id="1" pos="288">
          <p15:clr>
            <a:srgbClr val="F26B43"/>
          </p15:clr>
        </p15:guide>
        <p15:guide id="2" pos="360">
          <p15:clr>
            <a:srgbClr val="A4A3A4"/>
          </p15:clr>
        </p15:guide>
        <p15:guide id="3" orient="horz" pos="3963">
          <p15:clr>
            <a:srgbClr val="F26B43"/>
          </p15:clr>
        </p15:guide>
        <p15:guide id="4" orient="horz" pos="4194">
          <p15:clr>
            <a:srgbClr val="F26B43"/>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vmlDrawing" Target="../drawings/vmlDrawing1.v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tags" Target="../tags/tag2.xml"/><Relationship Id="rId95" Type="http://schemas.openxmlformats.org/officeDocument/2006/relationships/image" Target="../media/image3.emf"/><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image" Target="../media/image1.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theme" Target="../theme/theme1.xml"/><Relationship Id="rId91"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oleObject" Target="../embeddings/oleObject1.bin"/><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xmlns="" id="{53EA1CA7-6A4B-4525-B31A-79FD8A5011E4}"/>
              </a:ext>
            </a:extLst>
          </p:cNvPr>
          <p:cNvGraphicFramePr>
            <a:graphicFrameLocks noChangeAspect="1"/>
          </p:cNvGraphicFramePr>
          <p:nvPr userDrawn="1">
            <p:custDataLst>
              <p:tags r:id="rId90"/>
            </p:custDataLst>
            <p:extLst>
              <p:ext uri="{D42A27DB-BD31-4B8C-83A1-F6EECF244321}">
                <p14:modId xmlns:p14="http://schemas.microsoft.com/office/powerpoint/2010/main" val="35123389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0" name="Diapositive think-cell" r:id="rId92" imgW="532" imgH="530" progId="TCLayout.ActiveDocument.1">
                  <p:embed/>
                </p:oleObj>
              </mc:Choice>
              <mc:Fallback>
                <p:oleObj name="Diapositive think-cell" r:id="rId92" imgW="532" imgH="530" progId="TCLayout.ActiveDocument.1">
                  <p:embed/>
                  <p:pic>
                    <p:nvPicPr>
                      <p:cNvPr id="8" name="Objet 7" hidden="1">
                        <a:extLst>
                          <a:ext uri="{FF2B5EF4-FFF2-40B4-BE49-F238E27FC236}">
                            <a16:creationId xmlns:a16="http://schemas.microsoft.com/office/drawing/2014/main" xmlns="" id="{53EA1CA7-6A4B-4525-B31A-79FD8A5011E4}"/>
                          </a:ext>
                        </a:extLst>
                      </p:cNvPr>
                      <p:cNvPicPr/>
                      <p:nvPr/>
                    </p:nvPicPr>
                    <p:blipFill>
                      <a:blip r:embed="rId93"/>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xmlns="" id="{956D049D-4B41-45FE-A1DE-AB458A6C5C72}"/>
              </a:ext>
            </a:extLst>
          </p:cNvPr>
          <p:cNvSpPr/>
          <p:nvPr userDrawn="1">
            <p:custDataLst>
              <p:tags r:id="rId91"/>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GB" sz="2800" b="1" i="0" baseline="0">
              <a:latin typeface="Arial Black" panose="020B0A04020102020204" pitchFamily="34" charset="0"/>
              <a:ea typeface="+mj-ea"/>
              <a:cs typeface="+mj-cs"/>
              <a:sym typeface="Arial Black" panose="020B0A04020102020204" pitchFamily="34" charset="0"/>
            </a:endParaRPr>
          </a:p>
        </p:txBody>
      </p:sp>
      <p:sp>
        <p:nvSpPr>
          <p:cNvPr id="2" name="Espace réservé du titre 1">
            <a:extLst>
              <a:ext uri="{FF2B5EF4-FFF2-40B4-BE49-F238E27FC236}">
                <a16:creationId xmlns:a16="http://schemas.microsoft.com/office/drawing/2014/main" xmlns="" id="{451F5451-CC20-46A2-802F-F9D60C2A61E7}"/>
              </a:ext>
            </a:extLst>
          </p:cNvPr>
          <p:cNvSpPr>
            <a:spLocks noGrp="1"/>
          </p:cNvSpPr>
          <p:nvPr>
            <p:ph type="title"/>
          </p:nvPr>
        </p:nvSpPr>
        <p:spPr>
          <a:xfrm>
            <a:off x="404786" y="382816"/>
            <a:ext cx="11382428" cy="480131"/>
          </a:xfrm>
          <a:prstGeom prst="rect">
            <a:avLst/>
          </a:prstGeom>
        </p:spPr>
        <p:txBody>
          <a:bodyPr vert="horz" wrap="square" lIns="72000" tIns="45720" rIns="72000" bIns="45720" rtlCol="0" anchor="t">
            <a:spAutoFit/>
          </a:bodyPr>
          <a:lstStyle/>
          <a:p>
            <a:r>
              <a:rPr lang="en-GB"/>
              <a:t>TITLE OF THE SLIDE</a:t>
            </a:r>
          </a:p>
        </p:txBody>
      </p:sp>
      <p:sp>
        <p:nvSpPr>
          <p:cNvPr id="3" name="Espace réservé du texte 2">
            <a:extLst>
              <a:ext uri="{FF2B5EF4-FFF2-40B4-BE49-F238E27FC236}">
                <a16:creationId xmlns:a16="http://schemas.microsoft.com/office/drawing/2014/main" xmlns="" id="{41F54BE0-878D-4EDE-9290-206FC15489D4}"/>
              </a:ext>
            </a:extLst>
          </p:cNvPr>
          <p:cNvSpPr>
            <a:spLocks noGrp="1"/>
          </p:cNvSpPr>
          <p:nvPr>
            <p:ph type="body" idx="1"/>
          </p:nvPr>
        </p:nvSpPr>
        <p:spPr>
          <a:xfrm>
            <a:off x="404786" y="1808820"/>
            <a:ext cx="8319506" cy="3868080"/>
          </a:xfrm>
          <a:prstGeom prst="rect">
            <a:avLst/>
          </a:prstGeom>
        </p:spPr>
        <p:txBody>
          <a:bodyPr vert="horz" lIns="0" tIns="45720" rIns="0" bIns="45720" rtlCol="0">
            <a:noAutofit/>
          </a:bodyPr>
          <a:lstStyle/>
          <a:p>
            <a:pPr lvl="0"/>
            <a:r>
              <a:rPr lang="en-GB"/>
              <a:t>Click to change the text styles on the slide master</a:t>
            </a:r>
          </a:p>
          <a:p>
            <a:pPr lvl="1"/>
            <a:r>
              <a:rPr lang="en-GB"/>
              <a:t>Text level 1</a:t>
            </a:r>
          </a:p>
          <a:p>
            <a:pPr lvl="2"/>
            <a:r>
              <a:rPr lang="en-GB"/>
              <a:t>Text level 2</a:t>
            </a:r>
          </a:p>
        </p:txBody>
      </p:sp>
      <p:pic>
        <p:nvPicPr>
          <p:cNvPr id="12" name="Graphique 8">
            <a:extLst>
              <a:ext uri="{FF2B5EF4-FFF2-40B4-BE49-F238E27FC236}">
                <a16:creationId xmlns:a16="http://schemas.microsoft.com/office/drawing/2014/main" xmlns="" id="{11C5A540-F007-4FEB-B81F-D7A7222E2502}"/>
              </a:ext>
            </a:extLst>
          </p:cNvPr>
          <p:cNvPicPr>
            <a:picLocks noChangeAspect="1"/>
          </p:cNvPicPr>
          <p:nvPr userDrawn="1"/>
        </p:nvPicPr>
        <p:blipFill>
          <a:blip r:embed="rId94" cstate="print">
            <a:extLst>
              <a:ext uri="{28A0092B-C50C-407E-A947-70E740481C1C}">
                <a14:useLocalDpi xmlns:a14="http://schemas.microsoft.com/office/drawing/2010/main" val="0"/>
              </a:ext>
            </a:extLst>
          </a:blip>
          <a:srcRect/>
          <a:stretch/>
        </p:blipFill>
        <p:spPr>
          <a:xfrm>
            <a:off x="11303005" y="6172200"/>
            <a:ext cx="501320" cy="459192"/>
          </a:xfrm>
          <a:prstGeom prst="rect">
            <a:avLst/>
          </a:prstGeom>
        </p:spPr>
      </p:pic>
      <p:sp>
        <p:nvSpPr>
          <p:cNvPr id="9" name="Cadre 8">
            <a:extLst>
              <a:ext uri="{FF2B5EF4-FFF2-40B4-BE49-F238E27FC236}">
                <a16:creationId xmlns:a16="http://schemas.microsoft.com/office/drawing/2014/main" xmlns="" id="{DADADD2C-AA31-4B61-9336-3D1B1D6CDBAD}"/>
              </a:ext>
            </a:extLst>
          </p:cNvPr>
          <p:cNvSpPr/>
          <p:nvPr userDrawn="1"/>
        </p:nvSpPr>
        <p:spPr>
          <a:xfrm>
            <a:off x="0" y="0"/>
            <a:ext cx="12192000" cy="6858000"/>
          </a:xfrm>
          <a:prstGeom prst="frame">
            <a:avLst>
              <a:gd name="adj1" fmla="val 165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089693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4" r:id="rId4"/>
    <p:sldLayoutId id="2147483651" r:id="rId5"/>
    <p:sldLayoutId id="2147483662" r:id="rId6"/>
    <p:sldLayoutId id="2147483663" r:id="rId7"/>
    <p:sldLayoutId id="2147483665" r:id="rId8"/>
    <p:sldLayoutId id="2147483763" r:id="rId9"/>
    <p:sldLayoutId id="2147483707" r:id="rId10"/>
    <p:sldLayoutId id="2147483683" r:id="rId11"/>
    <p:sldLayoutId id="2147483684" r:id="rId12"/>
    <p:sldLayoutId id="2147483685" r:id="rId13"/>
    <p:sldLayoutId id="2147483697" r:id="rId14"/>
    <p:sldLayoutId id="2147483735" r:id="rId15"/>
    <p:sldLayoutId id="2147483698" r:id="rId16"/>
    <p:sldLayoutId id="2147483736" r:id="rId17"/>
    <p:sldLayoutId id="2147483737" r:id="rId18"/>
    <p:sldLayoutId id="2147483738" r:id="rId19"/>
    <p:sldLayoutId id="2147483721" r:id="rId20"/>
    <p:sldLayoutId id="2147483687" r:id="rId21"/>
    <p:sldLayoutId id="2147483706" r:id="rId22"/>
    <p:sldLayoutId id="2147483739" r:id="rId23"/>
    <p:sldLayoutId id="2147483705" r:id="rId24"/>
    <p:sldLayoutId id="2147483740" r:id="rId25"/>
    <p:sldLayoutId id="2147483741" r:id="rId26"/>
    <p:sldLayoutId id="2147483742" r:id="rId27"/>
    <p:sldLayoutId id="2147483722" r:id="rId28"/>
    <p:sldLayoutId id="2147483690" r:id="rId29"/>
    <p:sldLayoutId id="2147483699" r:id="rId30"/>
    <p:sldLayoutId id="2147483743" r:id="rId31"/>
    <p:sldLayoutId id="2147483703" r:id="rId32"/>
    <p:sldLayoutId id="2147483744" r:id="rId33"/>
    <p:sldLayoutId id="2147483745" r:id="rId34"/>
    <p:sldLayoutId id="2147483746" r:id="rId35"/>
    <p:sldLayoutId id="2147483723" r:id="rId36"/>
    <p:sldLayoutId id="2147483688" r:id="rId37"/>
    <p:sldLayoutId id="2147483700" r:id="rId38"/>
    <p:sldLayoutId id="2147483747" r:id="rId39"/>
    <p:sldLayoutId id="2147483704" r:id="rId40"/>
    <p:sldLayoutId id="2147483748" r:id="rId41"/>
    <p:sldLayoutId id="2147483749" r:id="rId42"/>
    <p:sldLayoutId id="2147483750" r:id="rId43"/>
    <p:sldLayoutId id="2147483724" r:id="rId44"/>
    <p:sldLayoutId id="2147483689" r:id="rId45"/>
    <p:sldLayoutId id="2147483702" r:id="rId46"/>
    <p:sldLayoutId id="2147483751" r:id="rId47"/>
    <p:sldLayoutId id="2147483701" r:id="rId48"/>
    <p:sldLayoutId id="2147483752" r:id="rId49"/>
    <p:sldLayoutId id="2147483753" r:id="rId50"/>
    <p:sldLayoutId id="2147483754" r:id="rId51"/>
    <p:sldLayoutId id="2147483654" r:id="rId52"/>
    <p:sldLayoutId id="2147483725" r:id="rId53"/>
    <p:sldLayoutId id="2147483729" r:id="rId54"/>
    <p:sldLayoutId id="2147483755" r:id="rId55"/>
    <p:sldLayoutId id="2147483756" r:id="rId56"/>
    <p:sldLayoutId id="2147483726" r:id="rId57"/>
    <p:sldLayoutId id="2147483730" r:id="rId58"/>
    <p:sldLayoutId id="2147483757" r:id="rId59"/>
    <p:sldLayoutId id="2147483758" r:id="rId60"/>
    <p:sldLayoutId id="2147483727" r:id="rId61"/>
    <p:sldLayoutId id="2147483731" r:id="rId62"/>
    <p:sldLayoutId id="2147483728" r:id="rId63"/>
    <p:sldLayoutId id="2147483732" r:id="rId64"/>
    <p:sldLayoutId id="2147483714" r:id="rId65"/>
    <p:sldLayoutId id="2147483694" r:id="rId66"/>
    <p:sldLayoutId id="2147483719" r:id="rId67"/>
    <p:sldLayoutId id="2147483695" r:id="rId68"/>
    <p:sldLayoutId id="2147483696" r:id="rId69"/>
    <p:sldLayoutId id="2147483674" r:id="rId70"/>
    <p:sldLayoutId id="2147483733" r:id="rId71"/>
    <p:sldLayoutId id="2147483759" r:id="rId72"/>
    <p:sldLayoutId id="2147483760" r:id="rId73"/>
    <p:sldLayoutId id="2147483712" r:id="rId74"/>
    <p:sldLayoutId id="2147483708" r:id="rId75"/>
    <p:sldLayoutId id="2147483734" r:id="rId76"/>
    <p:sldLayoutId id="2147483761" r:id="rId77"/>
    <p:sldLayoutId id="2147483762" r:id="rId78"/>
    <p:sldLayoutId id="2147483713" r:id="rId79"/>
    <p:sldLayoutId id="2147483676" r:id="rId80"/>
    <p:sldLayoutId id="2147483711" r:id="rId81"/>
    <p:sldLayoutId id="2147483655" r:id="rId82"/>
    <p:sldLayoutId id="2147483720" r:id="rId83"/>
    <p:sldLayoutId id="2147483672" r:id="rId84"/>
    <p:sldLayoutId id="2147483671" r:id="rId85"/>
    <p:sldLayoutId id="2147483693" r:id="rId86"/>
    <p:sldLayoutId id="2147483709" r:id="rId87"/>
  </p:sldLayoutIdLst>
  <p:hf hdr="0" ftr="0"/>
  <p:txStyles>
    <p:title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p:titleStyle>
    <p:bodyStyle>
      <a:lvl1pPr marL="85725" indent="-85725" algn="l" defTabSz="914400" rtl="0" eaLnBrk="1" latinLnBrk="0" hangingPunct="1">
        <a:lnSpc>
          <a:spcPct val="100000"/>
        </a:lnSpc>
        <a:spcBef>
          <a:spcPts val="1800"/>
        </a:spcBef>
        <a:buSzPct val="50000"/>
        <a:buFont typeface="HelveticaNeueLT Std Lt Cn" panose="020B0406020202030204" pitchFamily="34" charset="0"/>
        <a:buChar char=" "/>
        <a:defRPr sz="1600" b="0" kern="1200">
          <a:solidFill>
            <a:schemeClr val="tx1"/>
          </a:solidFill>
          <a:latin typeface="+mn-lt"/>
          <a:ea typeface="+mn-ea"/>
          <a:cs typeface="+mn-cs"/>
        </a:defRPr>
      </a:lvl1pPr>
      <a:lvl2pPr marL="447675" indent="-314325" algn="l" defTabSz="914400" rtl="0" eaLnBrk="1" latinLnBrk="0" hangingPunct="1">
        <a:lnSpc>
          <a:spcPct val="100000"/>
        </a:lnSpc>
        <a:spcBef>
          <a:spcPts val="600"/>
        </a:spcBef>
        <a:buSzPct val="80000"/>
        <a:buFontTx/>
        <a:buBlip>
          <a:blip r:embed="rId95"/>
        </a:buBlip>
        <a:defRPr sz="1600" kern="1200">
          <a:solidFill>
            <a:schemeClr val="tx1"/>
          </a:solidFill>
          <a:latin typeface="+mn-lt"/>
          <a:ea typeface="+mn-ea"/>
          <a:cs typeface="+mn-cs"/>
        </a:defRPr>
      </a:lvl2pPr>
      <a:lvl3pPr marL="714375"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987425" indent="-228600" algn="l" defTabSz="914400" rtl="0" eaLnBrk="1" latinLnBrk="0" hangingPunct="1">
        <a:lnSpc>
          <a:spcPct val="90000"/>
        </a:lnSpc>
        <a:spcBef>
          <a:spcPts val="500"/>
        </a:spcBef>
        <a:buFont typeface="Arial" panose="020B0604020202020204" pitchFamily="34" charset="0"/>
        <a:buChar char="•"/>
        <a:defRPr sz="1100" kern="1200">
          <a:solidFill>
            <a:schemeClr val="bg2"/>
          </a:solidFill>
          <a:latin typeface="+mn-lt"/>
          <a:ea typeface="+mn-ea"/>
          <a:cs typeface="+mn-cs"/>
        </a:defRPr>
      </a:lvl4pPr>
      <a:lvl5pPr marL="1262063" indent="-228600" algn="l" defTabSz="914400" rtl="0" eaLnBrk="1" latinLnBrk="0" hangingPunct="1">
        <a:lnSpc>
          <a:spcPct val="90000"/>
        </a:lnSpc>
        <a:spcBef>
          <a:spcPts val="500"/>
        </a:spcBef>
        <a:buFont typeface="HelveticaNeueLT Std Lt Cn" panose="020B0406020202030204" pitchFamily="34" charset="0"/>
        <a:buChar char="−"/>
        <a:defRPr sz="105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47.xml"/><Relationship Id="rId7" Type="http://schemas.openxmlformats.org/officeDocument/2006/relationships/oleObject" Target="../embeddings/oleObject75.bin"/><Relationship Id="rId2" Type="http://schemas.openxmlformats.org/officeDocument/2006/relationships/tags" Target="../tags/tag146.xml"/><Relationship Id="rId1" Type="http://schemas.openxmlformats.org/officeDocument/2006/relationships/vmlDrawing" Target="../drawings/vmlDrawing75.vml"/><Relationship Id="rId6" Type="http://schemas.openxmlformats.org/officeDocument/2006/relationships/image" Target="../media/image18.png"/><Relationship Id="rId5" Type="http://schemas.openxmlformats.org/officeDocument/2006/relationships/notesSlide" Target="../notesSlides/notesSlide1.xml"/><Relationship Id="rId4"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graphicFrame>
        <p:nvGraphicFramePr>
          <p:cNvPr id="13" name="Objet 12" hidden="1">
            <a:extLst>
              <a:ext uri="{FF2B5EF4-FFF2-40B4-BE49-F238E27FC236}">
                <a16:creationId xmlns:a16="http://schemas.microsoft.com/office/drawing/2014/main" xmlns="" id="{EF1D2628-EDEE-4EF0-9105-EFA045742F4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806" name="Diapositive think-cell" r:id="rId7" imgW="532" imgH="530" progId="TCLayout.ActiveDocument.1">
                  <p:embed/>
                </p:oleObj>
              </mc:Choice>
              <mc:Fallback>
                <p:oleObj name="Diapositive think-cell" r:id="rId7" imgW="532" imgH="530" progId="TCLayout.ActiveDocument.1">
                  <p:embed/>
                  <p:pic>
                    <p:nvPicPr>
                      <p:cNvPr id="13" name="Objet 12" hidden="1">
                        <a:extLst>
                          <a:ext uri="{FF2B5EF4-FFF2-40B4-BE49-F238E27FC236}">
                            <a16:creationId xmlns:a16="http://schemas.microsoft.com/office/drawing/2014/main" xmlns="" id="{EF1D2628-EDEE-4EF0-9105-EFA045742F4D}"/>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xmlns="" id="{17B0C4DF-F103-4770-91D4-8AD983298DA7}"/>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1" i="0" u="none" strike="noStrike" kern="1200" cap="none" spc="0" normalizeH="0" baseline="0" noProof="0">
              <a:ln>
                <a:noFill/>
              </a:ln>
              <a:solidFill>
                <a:prstClr val="white"/>
              </a:solidFill>
              <a:effectLst/>
              <a:uLnTx/>
              <a:uFillTx/>
              <a:latin typeface="Arial Black" panose="020B0A04020102020204" pitchFamily="34" charset="0"/>
              <a:ea typeface="+mn-ea"/>
              <a:cs typeface="+mn-cs"/>
              <a:sym typeface="Arial Black" panose="020B0A04020102020204" pitchFamily="34" charset="0"/>
            </a:endParaRPr>
          </a:p>
        </p:txBody>
      </p:sp>
      <p:sp>
        <p:nvSpPr>
          <p:cNvPr id="8" name="Espace réservé de la date 7">
            <a:extLst>
              <a:ext uri="{FF2B5EF4-FFF2-40B4-BE49-F238E27FC236}">
                <a16:creationId xmlns:a16="http://schemas.microsoft.com/office/drawing/2014/main" xmlns="" id="{4EC924B4-157D-46F4-81A2-BDBDFF50B494}"/>
              </a:ext>
            </a:extLst>
          </p:cNvPr>
          <p:cNvSpPr>
            <a:spLocks noGrp="1"/>
          </p:cNvSpPr>
          <p:nvPr>
            <p:ph type="dt" sz="half" idx="10"/>
          </p:nvPr>
        </p:nvSpPr>
        <p:spPr>
          <a:xfrm>
            <a:off x="459132" y="4402897"/>
            <a:ext cx="1255820" cy="21544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a:ea typeface="+mn-ea"/>
                <a:cs typeface="+mn-cs"/>
              </a:rPr>
              <a:t>2 Julio 2020</a:t>
            </a:r>
          </a:p>
        </p:txBody>
      </p:sp>
      <p:sp>
        <p:nvSpPr>
          <p:cNvPr id="2" name="Titre 1">
            <a:extLst>
              <a:ext uri="{FF2B5EF4-FFF2-40B4-BE49-F238E27FC236}">
                <a16:creationId xmlns:a16="http://schemas.microsoft.com/office/drawing/2014/main" xmlns="" id="{03B6F63B-3C5A-4F3A-8067-2C69A669D3CD}"/>
              </a:ext>
            </a:extLst>
          </p:cNvPr>
          <p:cNvSpPr>
            <a:spLocks noGrp="1"/>
          </p:cNvSpPr>
          <p:nvPr>
            <p:ph type="ctrTitle"/>
          </p:nvPr>
        </p:nvSpPr>
        <p:spPr/>
        <p:txBody>
          <a:bodyPr/>
          <a:lstStyle/>
          <a:p>
            <a:r>
              <a:rPr lang="en-GB" dirty="0" err="1">
                <a:effectLst>
                  <a:outerShdw blurRad="50800" dist="38100" dir="2700000" algn="tl" rotWithShape="0">
                    <a:prstClr val="black">
                      <a:alpha val="20000"/>
                    </a:prstClr>
                  </a:outerShdw>
                </a:effectLst>
              </a:rPr>
              <a:t>Costo</a:t>
            </a:r>
            <a:r>
              <a:rPr lang="en-GB" dirty="0">
                <a:effectLst>
                  <a:outerShdw blurRad="50800" dist="38100" dir="2700000" algn="tl" rotWithShape="0">
                    <a:prstClr val="black">
                      <a:alpha val="20000"/>
                    </a:prstClr>
                  </a:outerShdw>
                </a:effectLst>
              </a:rPr>
              <a:t> de </a:t>
            </a:r>
            <a:r>
              <a:rPr lang="en-GB" dirty="0" err="1">
                <a:effectLst>
                  <a:outerShdw blurRad="50800" dist="38100" dir="2700000" algn="tl" rotWithShape="0">
                    <a:prstClr val="black">
                      <a:alpha val="20000"/>
                    </a:prstClr>
                  </a:outerShdw>
                </a:effectLst>
              </a:rPr>
              <a:t>vida</a:t>
            </a:r>
            <a:r>
              <a:rPr lang="en-GB" dirty="0">
                <a:effectLst>
                  <a:outerShdw blurRad="50800" dist="38100" dir="2700000" algn="tl" rotWithShape="0">
                    <a:prstClr val="black">
                      <a:alpha val="20000"/>
                    </a:prstClr>
                  </a:outerShdw>
                </a:effectLst>
              </a:rPr>
              <a:t> </a:t>
            </a:r>
            <a:r>
              <a:rPr lang="en-GB" dirty="0" err="1">
                <a:effectLst>
                  <a:outerShdw blurRad="50800" dist="38100" dir="2700000" algn="tl" rotWithShape="0">
                    <a:prstClr val="black">
                      <a:alpha val="20000"/>
                    </a:prstClr>
                  </a:outerShdw>
                </a:effectLst>
              </a:rPr>
              <a:t>en</a:t>
            </a:r>
            <a:r>
              <a:rPr lang="en-GB" dirty="0">
                <a:effectLst>
                  <a:outerShdw blurRad="50800" dist="38100" dir="2700000" algn="tl" rotWithShape="0">
                    <a:prstClr val="black">
                      <a:alpha val="20000"/>
                    </a:prstClr>
                  </a:outerShdw>
                </a:effectLst>
              </a:rPr>
              <a:t> medio de covid-19</a:t>
            </a:r>
          </a:p>
        </p:txBody>
      </p:sp>
      <p:sp>
        <p:nvSpPr>
          <p:cNvPr id="11" name="Espace réservé du texte 10">
            <a:extLst>
              <a:ext uri="{FF2B5EF4-FFF2-40B4-BE49-F238E27FC236}">
                <a16:creationId xmlns:a16="http://schemas.microsoft.com/office/drawing/2014/main" xmlns="" id="{7FF30BEB-F925-4446-9D0B-87E406C3A5B4}"/>
              </a:ext>
            </a:extLst>
          </p:cNvPr>
          <p:cNvSpPr>
            <a:spLocks noGrp="1"/>
          </p:cNvSpPr>
          <p:nvPr>
            <p:ph type="body" sz="quarter" idx="12"/>
          </p:nvPr>
        </p:nvSpPr>
        <p:spPr>
          <a:xfrm>
            <a:off x="459132" y="4014515"/>
            <a:ext cx="892924" cy="400110"/>
          </a:xfrm>
        </p:spPr>
        <p:txBody>
          <a:bodyPr/>
          <a:lstStyle/>
          <a:p>
            <a:r>
              <a:rPr lang="en-GB" dirty="0">
                <a:effectLst>
                  <a:outerShdw blurRad="50800" dist="38100" dir="2700000" algn="tl" rotWithShape="0">
                    <a:prstClr val="black">
                      <a:alpha val="40000"/>
                    </a:prstClr>
                  </a:outerShdw>
                </a:effectLst>
              </a:rPr>
              <a:t>IPSOS</a:t>
            </a:r>
          </a:p>
        </p:txBody>
      </p:sp>
    </p:spTree>
    <p:extLst>
      <p:ext uri="{BB962C8B-B14F-4D97-AF65-F5344CB8AC3E}">
        <p14:creationId xmlns:p14="http://schemas.microsoft.com/office/powerpoint/2010/main" val="1040212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xmlns="" id="{AFDF6128-99E7-954A-B180-4DC52D0139D6}"/>
              </a:ext>
            </a:extLst>
          </p:cNvPr>
          <p:cNvGraphicFramePr/>
          <p:nvPr>
            <p:extLst>
              <p:ext uri="{D42A27DB-BD31-4B8C-83A1-F6EECF244321}">
                <p14:modId xmlns:p14="http://schemas.microsoft.com/office/powerpoint/2010/main" val="3120688650"/>
              </p:ext>
            </p:extLst>
          </p:nvPr>
        </p:nvGraphicFramePr>
        <p:xfrm>
          <a:off x="404786" y="2005418"/>
          <a:ext cx="11294102" cy="4034946"/>
        </p:xfrm>
        <a:graphic>
          <a:graphicData uri="http://schemas.openxmlformats.org/drawingml/2006/chart">
            <c:chart xmlns:c="http://schemas.openxmlformats.org/drawingml/2006/chart" xmlns:r="http://schemas.openxmlformats.org/officeDocument/2006/relationships" r:id="rId2"/>
          </a:graphicData>
        </a:graphic>
      </p:graphicFrame>
      <p:sp>
        <p:nvSpPr>
          <p:cNvPr id="23" name="Title 4">
            <a:extLst>
              <a:ext uri="{FF2B5EF4-FFF2-40B4-BE49-F238E27FC236}">
                <a16:creationId xmlns:a16="http://schemas.microsoft.com/office/drawing/2014/main" xmlns="" id="{AE77C489-D491-AC45-AA69-1834BC8DF127}"/>
              </a:ext>
            </a:extLst>
          </p:cNvPr>
          <p:cNvSpPr txBox="1">
            <a:spLocks/>
          </p:cNvSpPr>
          <p:nvPr/>
        </p:nvSpPr>
        <p:spPr>
          <a:xfrm>
            <a:off x="404786" y="361701"/>
            <a:ext cx="11294102" cy="46705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a:lnSpc>
                <a:spcPct val="110000"/>
              </a:lnSpc>
              <a:spcAft>
                <a:spcPts val="600"/>
              </a:spcAft>
            </a:pPr>
            <a:r>
              <a:rPr lang="es-CL" sz="2400" b="1" cap="none" dirty="0">
                <a:solidFill>
                  <a:schemeClr val="tx1"/>
                </a:solidFill>
              </a:rPr>
              <a:t>¿Ha aumentado el costo del entretenimiento?</a:t>
            </a:r>
            <a:endParaRPr lang="en-CA" sz="2400" b="1" cap="none" dirty="0">
              <a:solidFill>
                <a:schemeClr val="tx1"/>
              </a:solidFill>
            </a:endParaRPr>
          </a:p>
        </p:txBody>
      </p:sp>
      <p:sp>
        <p:nvSpPr>
          <p:cNvPr id="14" name="TextBox 13">
            <a:extLst>
              <a:ext uri="{FF2B5EF4-FFF2-40B4-BE49-F238E27FC236}">
                <a16:creationId xmlns:a16="http://schemas.microsoft.com/office/drawing/2014/main" xmlns="" id="{EE0AF538-B8D2-7449-8B40-74D5FB9C8D91}"/>
              </a:ext>
            </a:extLst>
          </p:cNvPr>
          <p:cNvSpPr txBox="1"/>
          <p:nvPr/>
        </p:nvSpPr>
        <p:spPr>
          <a:xfrm>
            <a:off x="6260315" y="6267261"/>
            <a:ext cx="4849469" cy="276999"/>
          </a:xfrm>
          <a:prstGeom prst="rect">
            <a:avLst/>
          </a:prstGeom>
          <a:noFill/>
        </p:spPr>
        <p:txBody>
          <a:bodyPr wrap="square" rtlCol="0">
            <a:spAutoFit/>
          </a:bodyPr>
          <a:lstStyle/>
          <a:p>
            <a:pPr algn="r"/>
            <a:r>
              <a:rPr lang="en-US" sz="12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17,997 adults polled in 26 countries from May 22 to June 5, 2020</a:t>
            </a:r>
          </a:p>
        </p:txBody>
      </p:sp>
      <p:sp>
        <p:nvSpPr>
          <p:cNvPr id="17" name="Rectangle 16">
            <a:extLst>
              <a:ext uri="{FF2B5EF4-FFF2-40B4-BE49-F238E27FC236}">
                <a16:creationId xmlns:a16="http://schemas.microsoft.com/office/drawing/2014/main" xmlns="" id="{098C0D1F-9796-1345-8B5D-21F180631497}"/>
              </a:ext>
            </a:extLst>
          </p:cNvPr>
          <p:cNvSpPr/>
          <p:nvPr/>
        </p:nvSpPr>
        <p:spPr>
          <a:xfrm>
            <a:off x="512896" y="1697641"/>
            <a:ext cx="114300" cy="1143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01DAC8E2-C458-F742-8532-D49E4B8BFA89}"/>
              </a:ext>
            </a:extLst>
          </p:cNvPr>
          <p:cNvSpPr/>
          <p:nvPr/>
        </p:nvSpPr>
        <p:spPr>
          <a:xfrm>
            <a:off x="3412492" y="1697641"/>
            <a:ext cx="114300" cy="114300"/>
          </a:xfrm>
          <a:prstGeom prst="rect">
            <a:avLst/>
          </a:prstGeom>
          <a:solidFill>
            <a:srgbClr val="C9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B614B228-9B53-D14F-9E7E-D6FF6091007E}"/>
              </a:ext>
            </a:extLst>
          </p:cNvPr>
          <p:cNvSpPr/>
          <p:nvPr/>
        </p:nvSpPr>
        <p:spPr>
          <a:xfrm>
            <a:off x="5649783" y="1697641"/>
            <a:ext cx="114300" cy="11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89949A78-00C4-E643-AED4-3AB095C8E376}"/>
              </a:ext>
            </a:extLst>
          </p:cNvPr>
          <p:cNvSpPr txBox="1"/>
          <p:nvPr/>
        </p:nvSpPr>
        <p:spPr>
          <a:xfrm>
            <a:off x="404785" y="983994"/>
            <a:ext cx="10509021" cy="461665"/>
          </a:xfrm>
          <a:prstGeom prst="rect">
            <a:avLst/>
          </a:prstGeom>
          <a:noFill/>
        </p:spPr>
        <p:txBody>
          <a:bodyPr wrap="square" rtlCol="0">
            <a:spAutoFit/>
          </a:bodyPr>
          <a:lstStyle/>
          <a:p>
            <a:r>
              <a:rPr lang="es-CL" sz="1200" b="1">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P: Más específicamente, ¿el costo de los siguientes productos o servicios para usted y su familia aumentó, disminuyó o permaneció igual desde que comenzó el brote de coronavirus? Entretenimiento (electrónica, películas, libros, etc.)</a:t>
            </a:r>
            <a:endParaRPr lang="en-US"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6" name="Espace réservé du numéro de diapositive 9">
            <a:extLst>
              <a:ext uri="{FF2B5EF4-FFF2-40B4-BE49-F238E27FC236}">
                <a16:creationId xmlns:a16="http://schemas.microsoft.com/office/drawing/2014/main" xmlns="" id="{8FF191B2-0E97-AA4E-BBC9-6A236C5F7C7C}"/>
              </a:ext>
            </a:extLst>
          </p:cNvPr>
          <p:cNvSpPr txBox="1">
            <a:spLocks/>
          </p:cNvSpPr>
          <p:nvPr/>
        </p:nvSpPr>
        <p:spPr>
          <a:xfrm>
            <a:off x="404785" y="6273461"/>
            <a:ext cx="3453111" cy="23237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200" b="1" smtClean="0">
                <a:solidFill>
                  <a:schemeClr val="bg1">
                    <a:lumMod val="50000"/>
                  </a:schemeClr>
                </a:solidFill>
                <a:latin typeface="Arial" panose="020B0604020202020204" pitchFamily="34" charset="0"/>
                <a:cs typeface="Arial" panose="020B0604020202020204" pitchFamily="34" charset="0"/>
              </a:rPr>
              <a:pPr/>
              <a:t>10</a:t>
            </a:fld>
            <a:r>
              <a:rPr lang="en-GB" sz="1200" b="1" dirty="0">
                <a:solidFill>
                  <a:schemeClr val="bg1">
                    <a:lumMod val="50000"/>
                  </a:schemeClr>
                </a:solidFill>
                <a:latin typeface="Arial" panose="020B0604020202020204" pitchFamily="34" charset="0"/>
                <a:cs typeface="Arial" panose="020B0604020202020204" pitchFamily="34" charset="0"/>
              </a:rPr>
              <a:t> – </a:t>
            </a:r>
            <a:r>
              <a:rPr lang="en-GB" sz="1200" dirty="0">
                <a:solidFill>
                  <a:schemeClr val="bg1">
                    <a:lumMod val="50000"/>
                  </a:schemeClr>
                </a:solidFill>
                <a:latin typeface="Arial" panose="020B0604020202020204" pitchFamily="34" charset="0"/>
                <a:cs typeface="Arial" panose="020B0604020202020204" pitchFamily="34" charset="0"/>
              </a:rPr>
              <a:t>© Ipsos | Cost of living amid COVID-19</a:t>
            </a:r>
          </a:p>
        </p:txBody>
      </p:sp>
      <p:sp>
        <p:nvSpPr>
          <p:cNvPr id="13" name="TextBox 17">
            <a:extLst>
              <a:ext uri="{FF2B5EF4-FFF2-40B4-BE49-F238E27FC236}">
                <a16:creationId xmlns:a16="http://schemas.microsoft.com/office/drawing/2014/main" xmlns="" id="{4AE6DB83-564E-46CF-A851-5F337DCC4ABD}"/>
              </a:ext>
            </a:extLst>
          </p:cNvPr>
          <p:cNvSpPr txBox="1"/>
          <p:nvPr/>
        </p:nvSpPr>
        <p:spPr>
          <a:xfrm>
            <a:off x="644277" y="1600902"/>
            <a:ext cx="2307645"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Aumentó mucho/ Algo</a:t>
            </a:r>
          </a:p>
        </p:txBody>
      </p:sp>
      <p:sp>
        <p:nvSpPr>
          <p:cNvPr id="15" name="TextBox 18">
            <a:extLst>
              <a:ext uri="{FF2B5EF4-FFF2-40B4-BE49-F238E27FC236}">
                <a16:creationId xmlns:a16="http://schemas.microsoft.com/office/drawing/2014/main" xmlns="" id="{0E33923E-5138-4B07-AE53-E04771508C7E}"/>
              </a:ext>
            </a:extLst>
          </p:cNvPr>
          <p:cNvSpPr txBox="1"/>
          <p:nvPr/>
        </p:nvSpPr>
        <p:spPr>
          <a:xfrm>
            <a:off x="3532748" y="1600902"/>
            <a:ext cx="1791420"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Se mantiene igual</a:t>
            </a:r>
          </a:p>
        </p:txBody>
      </p:sp>
      <p:sp>
        <p:nvSpPr>
          <p:cNvPr id="16" name="TextBox 29">
            <a:extLst>
              <a:ext uri="{FF2B5EF4-FFF2-40B4-BE49-F238E27FC236}">
                <a16:creationId xmlns:a16="http://schemas.microsoft.com/office/drawing/2014/main" xmlns="" id="{25B70B38-0BEB-402C-A35C-59EA8A0A6BD7}"/>
              </a:ext>
            </a:extLst>
          </p:cNvPr>
          <p:cNvSpPr txBox="1"/>
          <p:nvPr/>
        </p:nvSpPr>
        <p:spPr>
          <a:xfrm>
            <a:off x="5781164" y="1600902"/>
            <a:ext cx="2408679"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Disminuyó mucho/ Algo</a:t>
            </a:r>
          </a:p>
        </p:txBody>
      </p:sp>
    </p:spTree>
    <p:extLst>
      <p:ext uri="{BB962C8B-B14F-4D97-AF65-F5344CB8AC3E}">
        <p14:creationId xmlns:p14="http://schemas.microsoft.com/office/powerpoint/2010/main" val="673814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4">
            <a:extLst>
              <a:ext uri="{FF2B5EF4-FFF2-40B4-BE49-F238E27FC236}">
                <a16:creationId xmlns:a16="http://schemas.microsoft.com/office/drawing/2014/main" xmlns="" id="{AE77C489-D491-AC45-AA69-1834BC8DF127}"/>
              </a:ext>
            </a:extLst>
          </p:cNvPr>
          <p:cNvSpPr txBox="1">
            <a:spLocks/>
          </p:cNvSpPr>
          <p:nvPr/>
        </p:nvSpPr>
        <p:spPr>
          <a:xfrm>
            <a:off x="404786" y="361701"/>
            <a:ext cx="11294102" cy="46705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a:lnSpc>
                <a:spcPct val="110000"/>
              </a:lnSpc>
              <a:spcAft>
                <a:spcPts val="600"/>
              </a:spcAft>
            </a:pPr>
            <a:r>
              <a:rPr lang="es-CL" sz="2400" b="1" cap="none" dirty="0">
                <a:solidFill>
                  <a:schemeClr val="tx1"/>
                </a:solidFill>
              </a:rPr>
              <a:t>¿Ha aumentado el costo de los servicios públicos?</a:t>
            </a:r>
            <a:endParaRPr lang="en-CA" sz="2400" b="1" cap="none" dirty="0">
              <a:solidFill>
                <a:schemeClr val="tx1"/>
              </a:solidFill>
            </a:endParaRPr>
          </a:p>
        </p:txBody>
      </p:sp>
      <p:graphicFrame>
        <p:nvGraphicFramePr>
          <p:cNvPr id="3" name="Chart 2">
            <a:extLst>
              <a:ext uri="{FF2B5EF4-FFF2-40B4-BE49-F238E27FC236}">
                <a16:creationId xmlns:a16="http://schemas.microsoft.com/office/drawing/2014/main" xmlns="" id="{AFDF6128-99E7-954A-B180-4DC52D0139D6}"/>
              </a:ext>
            </a:extLst>
          </p:cNvPr>
          <p:cNvGraphicFramePr/>
          <p:nvPr>
            <p:extLst>
              <p:ext uri="{D42A27DB-BD31-4B8C-83A1-F6EECF244321}">
                <p14:modId xmlns:p14="http://schemas.microsoft.com/office/powerpoint/2010/main" val="207380517"/>
              </p:ext>
            </p:extLst>
          </p:nvPr>
        </p:nvGraphicFramePr>
        <p:xfrm>
          <a:off x="404786" y="2162218"/>
          <a:ext cx="11294102" cy="3878145"/>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xmlns="" id="{4B7748E7-85DC-8448-874A-D54B3E1F76E7}"/>
              </a:ext>
            </a:extLst>
          </p:cNvPr>
          <p:cNvSpPr txBox="1"/>
          <p:nvPr/>
        </p:nvSpPr>
        <p:spPr>
          <a:xfrm>
            <a:off x="6260315" y="6267261"/>
            <a:ext cx="4849469" cy="276999"/>
          </a:xfrm>
          <a:prstGeom prst="rect">
            <a:avLst/>
          </a:prstGeom>
          <a:noFill/>
        </p:spPr>
        <p:txBody>
          <a:bodyPr wrap="square" rtlCol="0">
            <a:spAutoFit/>
          </a:bodyPr>
          <a:lstStyle/>
          <a:p>
            <a:pPr algn="r"/>
            <a:r>
              <a:rPr lang="en-US" sz="12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17,997 adults polled in 26 countries from May 22 to June 5, 2020</a:t>
            </a:r>
          </a:p>
        </p:txBody>
      </p:sp>
      <p:sp>
        <p:nvSpPr>
          <p:cNvPr id="17" name="Rectangle 16">
            <a:extLst>
              <a:ext uri="{FF2B5EF4-FFF2-40B4-BE49-F238E27FC236}">
                <a16:creationId xmlns:a16="http://schemas.microsoft.com/office/drawing/2014/main" xmlns="" id="{6EB6D442-1129-4B4E-892A-4F2451B913D5}"/>
              </a:ext>
            </a:extLst>
          </p:cNvPr>
          <p:cNvSpPr/>
          <p:nvPr/>
        </p:nvSpPr>
        <p:spPr>
          <a:xfrm>
            <a:off x="512896" y="1854442"/>
            <a:ext cx="114300" cy="1143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A1C1BBBA-C91D-8346-9FFF-75FF115B2275}"/>
              </a:ext>
            </a:extLst>
          </p:cNvPr>
          <p:cNvSpPr/>
          <p:nvPr/>
        </p:nvSpPr>
        <p:spPr>
          <a:xfrm>
            <a:off x="3412492" y="1854442"/>
            <a:ext cx="114300" cy="114300"/>
          </a:xfrm>
          <a:prstGeom prst="rect">
            <a:avLst/>
          </a:prstGeom>
          <a:solidFill>
            <a:srgbClr val="C9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2AC43E3A-A486-AF49-85A0-3F62877F1EFC}"/>
              </a:ext>
            </a:extLst>
          </p:cNvPr>
          <p:cNvSpPr/>
          <p:nvPr/>
        </p:nvSpPr>
        <p:spPr>
          <a:xfrm>
            <a:off x="5649783" y="1854442"/>
            <a:ext cx="114300" cy="11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33184C8F-B172-D840-995B-5DCC590ECED1}"/>
              </a:ext>
            </a:extLst>
          </p:cNvPr>
          <p:cNvSpPr txBox="1"/>
          <p:nvPr/>
        </p:nvSpPr>
        <p:spPr>
          <a:xfrm>
            <a:off x="404785" y="983994"/>
            <a:ext cx="11294102" cy="461665"/>
          </a:xfrm>
          <a:prstGeom prst="rect">
            <a:avLst/>
          </a:prstGeom>
          <a:noFill/>
        </p:spPr>
        <p:txBody>
          <a:bodyPr wrap="square" rtlCol="0">
            <a:spAutoFit/>
          </a:bodyPr>
          <a:lstStyle/>
          <a:p>
            <a:r>
              <a:rPr lang="es-CL"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P: Más específicamente, ¿el costo de los siguientes productos o servicios para usted y su familia aumentó, disminuyó o permaneció igual desde que comenzó el brote de coronavirus? Servicios públicos (agua, electricidad, calefacción, aire acondicionado, servicios de teléfono / TV / internet)</a:t>
            </a:r>
            <a:endParaRPr lang="en-US"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8" name="Espace réservé du numéro de diapositive 9">
            <a:extLst>
              <a:ext uri="{FF2B5EF4-FFF2-40B4-BE49-F238E27FC236}">
                <a16:creationId xmlns:a16="http://schemas.microsoft.com/office/drawing/2014/main" xmlns="" id="{771C34AB-E529-8C45-9193-18B806F5BBB6}"/>
              </a:ext>
            </a:extLst>
          </p:cNvPr>
          <p:cNvSpPr txBox="1">
            <a:spLocks/>
          </p:cNvSpPr>
          <p:nvPr/>
        </p:nvSpPr>
        <p:spPr>
          <a:xfrm>
            <a:off x="404785" y="6273461"/>
            <a:ext cx="3453111" cy="23237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200" b="1" smtClean="0">
                <a:solidFill>
                  <a:schemeClr val="bg1">
                    <a:lumMod val="50000"/>
                  </a:schemeClr>
                </a:solidFill>
                <a:latin typeface="Arial" panose="020B0604020202020204" pitchFamily="34" charset="0"/>
                <a:cs typeface="Arial" panose="020B0604020202020204" pitchFamily="34" charset="0"/>
              </a:rPr>
              <a:pPr/>
              <a:t>11</a:t>
            </a:fld>
            <a:r>
              <a:rPr lang="en-GB" sz="1200" b="1" dirty="0">
                <a:solidFill>
                  <a:schemeClr val="bg1">
                    <a:lumMod val="50000"/>
                  </a:schemeClr>
                </a:solidFill>
                <a:latin typeface="Arial" panose="020B0604020202020204" pitchFamily="34" charset="0"/>
                <a:cs typeface="Arial" panose="020B0604020202020204" pitchFamily="34" charset="0"/>
              </a:rPr>
              <a:t> – </a:t>
            </a:r>
            <a:r>
              <a:rPr lang="en-GB" sz="1200" dirty="0">
                <a:solidFill>
                  <a:schemeClr val="bg1">
                    <a:lumMod val="50000"/>
                  </a:schemeClr>
                </a:solidFill>
                <a:latin typeface="Arial" panose="020B0604020202020204" pitchFamily="34" charset="0"/>
                <a:cs typeface="Arial" panose="020B0604020202020204" pitchFamily="34" charset="0"/>
              </a:rPr>
              <a:t>© Ipsos | Cost of living amid COVID-19</a:t>
            </a:r>
          </a:p>
        </p:txBody>
      </p:sp>
      <p:sp>
        <p:nvSpPr>
          <p:cNvPr id="13" name="TextBox 17">
            <a:extLst>
              <a:ext uri="{FF2B5EF4-FFF2-40B4-BE49-F238E27FC236}">
                <a16:creationId xmlns:a16="http://schemas.microsoft.com/office/drawing/2014/main" xmlns="" id="{CA77D09E-6F2F-44F7-A4A5-61384C22E9D5}"/>
              </a:ext>
            </a:extLst>
          </p:cNvPr>
          <p:cNvSpPr txBox="1"/>
          <p:nvPr/>
        </p:nvSpPr>
        <p:spPr>
          <a:xfrm>
            <a:off x="644277" y="1733634"/>
            <a:ext cx="2307645"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Aumentó mucho/ Algo</a:t>
            </a:r>
          </a:p>
        </p:txBody>
      </p:sp>
      <p:sp>
        <p:nvSpPr>
          <p:cNvPr id="15" name="TextBox 18">
            <a:extLst>
              <a:ext uri="{FF2B5EF4-FFF2-40B4-BE49-F238E27FC236}">
                <a16:creationId xmlns:a16="http://schemas.microsoft.com/office/drawing/2014/main" xmlns="" id="{319E0815-5477-4CE8-A19F-BBC64AC0FE11}"/>
              </a:ext>
            </a:extLst>
          </p:cNvPr>
          <p:cNvSpPr txBox="1"/>
          <p:nvPr/>
        </p:nvSpPr>
        <p:spPr>
          <a:xfrm>
            <a:off x="3532748" y="1733634"/>
            <a:ext cx="1791420"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Se mantiene igual</a:t>
            </a:r>
          </a:p>
        </p:txBody>
      </p:sp>
      <p:sp>
        <p:nvSpPr>
          <p:cNvPr id="16" name="TextBox 29">
            <a:extLst>
              <a:ext uri="{FF2B5EF4-FFF2-40B4-BE49-F238E27FC236}">
                <a16:creationId xmlns:a16="http://schemas.microsoft.com/office/drawing/2014/main" xmlns="" id="{0D11E4D6-B6B4-451D-9A09-BE41C3A093B7}"/>
              </a:ext>
            </a:extLst>
          </p:cNvPr>
          <p:cNvSpPr txBox="1"/>
          <p:nvPr/>
        </p:nvSpPr>
        <p:spPr>
          <a:xfrm>
            <a:off x="5781164" y="1733634"/>
            <a:ext cx="2408679"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Disminuyó mucho/ Algo</a:t>
            </a:r>
          </a:p>
        </p:txBody>
      </p:sp>
    </p:spTree>
    <p:extLst>
      <p:ext uri="{BB962C8B-B14F-4D97-AF65-F5344CB8AC3E}">
        <p14:creationId xmlns:p14="http://schemas.microsoft.com/office/powerpoint/2010/main" val="184887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4">
            <a:extLst>
              <a:ext uri="{FF2B5EF4-FFF2-40B4-BE49-F238E27FC236}">
                <a16:creationId xmlns:a16="http://schemas.microsoft.com/office/drawing/2014/main" xmlns="" id="{AE77C489-D491-AC45-AA69-1834BC8DF127}"/>
              </a:ext>
            </a:extLst>
          </p:cNvPr>
          <p:cNvSpPr txBox="1">
            <a:spLocks/>
          </p:cNvSpPr>
          <p:nvPr/>
        </p:nvSpPr>
        <p:spPr>
          <a:xfrm>
            <a:off x="404786" y="361701"/>
            <a:ext cx="11294102" cy="46705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a:lnSpc>
                <a:spcPct val="110000"/>
              </a:lnSpc>
              <a:spcAft>
                <a:spcPts val="600"/>
              </a:spcAft>
            </a:pPr>
            <a:r>
              <a:rPr lang="es-CL" sz="2400" b="1" cap="none" dirty="0">
                <a:solidFill>
                  <a:schemeClr val="tx1"/>
                </a:solidFill>
              </a:rPr>
              <a:t>¿Ha aumentado el costo de la vivienda?</a:t>
            </a:r>
            <a:endParaRPr lang="en-CA" sz="2400" b="1" cap="none" dirty="0">
              <a:solidFill>
                <a:schemeClr val="tx1"/>
              </a:solidFill>
            </a:endParaRPr>
          </a:p>
        </p:txBody>
      </p:sp>
      <p:graphicFrame>
        <p:nvGraphicFramePr>
          <p:cNvPr id="3" name="Chart 2">
            <a:extLst>
              <a:ext uri="{FF2B5EF4-FFF2-40B4-BE49-F238E27FC236}">
                <a16:creationId xmlns:a16="http://schemas.microsoft.com/office/drawing/2014/main" xmlns="" id="{AFDF6128-99E7-954A-B180-4DC52D0139D6}"/>
              </a:ext>
            </a:extLst>
          </p:cNvPr>
          <p:cNvGraphicFramePr/>
          <p:nvPr>
            <p:extLst>
              <p:ext uri="{D42A27DB-BD31-4B8C-83A1-F6EECF244321}">
                <p14:modId xmlns:p14="http://schemas.microsoft.com/office/powerpoint/2010/main" val="3227836522"/>
              </p:ext>
            </p:extLst>
          </p:nvPr>
        </p:nvGraphicFramePr>
        <p:xfrm>
          <a:off x="404786" y="2005418"/>
          <a:ext cx="11294102" cy="4034946"/>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xmlns="" id="{4DD0A74D-B4E6-E841-A3A9-3959A4351159}"/>
              </a:ext>
            </a:extLst>
          </p:cNvPr>
          <p:cNvSpPr txBox="1"/>
          <p:nvPr/>
        </p:nvSpPr>
        <p:spPr>
          <a:xfrm>
            <a:off x="6260315" y="6267261"/>
            <a:ext cx="4849469" cy="276999"/>
          </a:xfrm>
          <a:prstGeom prst="rect">
            <a:avLst/>
          </a:prstGeom>
          <a:noFill/>
        </p:spPr>
        <p:txBody>
          <a:bodyPr wrap="square" rtlCol="0">
            <a:spAutoFit/>
          </a:bodyPr>
          <a:lstStyle/>
          <a:p>
            <a:pPr algn="r"/>
            <a:r>
              <a:rPr lang="en-US" sz="12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17,997 adults polled in 26 countries from May 22 to June 5, 2020</a:t>
            </a:r>
          </a:p>
        </p:txBody>
      </p:sp>
      <p:sp>
        <p:nvSpPr>
          <p:cNvPr id="17" name="Rectangle 16">
            <a:extLst>
              <a:ext uri="{FF2B5EF4-FFF2-40B4-BE49-F238E27FC236}">
                <a16:creationId xmlns:a16="http://schemas.microsoft.com/office/drawing/2014/main" xmlns="" id="{75C1CBFF-90DE-1648-B41C-31A96ED03BA1}"/>
              </a:ext>
            </a:extLst>
          </p:cNvPr>
          <p:cNvSpPr/>
          <p:nvPr/>
        </p:nvSpPr>
        <p:spPr>
          <a:xfrm>
            <a:off x="512896" y="1697641"/>
            <a:ext cx="114300" cy="1143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3373ADB5-30C2-3243-803C-EA71DFA3104F}"/>
              </a:ext>
            </a:extLst>
          </p:cNvPr>
          <p:cNvSpPr/>
          <p:nvPr/>
        </p:nvSpPr>
        <p:spPr>
          <a:xfrm>
            <a:off x="3412492" y="1697641"/>
            <a:ext cx="114300" cy="114300"/>
          </a:xfrm>
          <a:prstGeom prst="rect">
            <a:avLst/>
          </a:prstGeom>
          <a:solidFill>
            <a:srgbClr val="C9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9375995F-66D2-B54F-98BE-29CB0C9F8E64}"/>
              </a:ext>
            </a:extLst>
          </p:cNvPr>
          <p:cNvSpPr/>
          <p:nvPr/>
        </p:nvSpPr>
        <p:spPr>
          <a:xfrm>
            <a:off x="5649783" y="1697641"/>
            <a:ext cx="114300" cy="11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BAA5F5B8-E0CA-E34D-973A-B5468E0B8881}"/>
              </a:ext>
            </a:extLst>
          </p:cNvPr>
          <p:cNvSpPr txBox="1"/>
          <p:nvPr/>
        </p:nvSpPr>
        <p:spPr>
          <a:xfrm>
            <a:off x="404785" y="983994"/>
            <a:ext cx="9786350" cy="461665"/>
          </a:xfrm>
          <a:prstGeom prst="rect">
            <a:avLst/>
          </a:prstGeom>
          <a:noFill/>
        </p:spPr>
        <p:txBody>
          <a:bodyPr wrap="square" rtlCol="0">
            <a:spAutoFit/>
          </a:bodyPr>
          <a:lstStyle/>
          <a:p>
            <a:r>
              <a:rPr lang="es-CL"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P: Más específicamente, ¿el costo de los siguientes productos o servicios para usted y su familia aumentó, disminuyó o permaneció igual desde que comenzó el brote de coronavirus? Vivienda (alquiler, hipoteca, etc.)</a:t>
            </a:r>
            <a:endParaRPr lang="en-US"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6" name="Espace réservé du numéro de diapositive 9">
            <a:extLst>
              <a:ext uri="{FF2B5EF4-FFF2-40B4-BE49-F238E27FC236}">
                <a16:creationId xmlns:a16="http://schemas.microsoft.com/office/drawing/2014/main" xmlns="" id="{2BC3C05C-4B60-DD4C-AD30-5B5750CC7EE0}"/>
              </a:ext>
            </a:extLst>
          </p:cNvPr>
          <p:cNvSpPr txBox="1">
            <a:spLocks/>
          </p:cNvSpPr>
          <p:nvPr/>
        </p:nvSpPr>
        <p:spPr>
          <a:xfrm>
            <a:off x="404785" y="6273461"/>
            <a:ext cx="3453111" cy="23237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200" b="1" smtClean="0">
                <a:solidFill>
                  <a:schemeClr val="bg1">
                    <a:lumMod val="50000"/>
                  </a:schemeClr>
                </a:solidFill>
                <a:latin typeface="Arial" panose="020B0604020202020204" pitchFamily="34" charset="0"/>
                <a:cs typeface="Arial" panose="020B0604020202020204" pitchFamily="34" charset="0"/>
              </a:rPr>
              <a:pPr/>
              <a:t>12</a:t>
            </a:fld>
            <a:r>
              <a:rPr lang="en-GB" sz="1200" b="1" dirty="0">
                <a:solidFill>
                  <a:schemeClr val="bg1">
                    <a:lumMod val="50000"/>
                  </a:schemeClr>
                </a:solidFill>
                <a:latin typeface="Arial" panose="020B0604020202020204" pitchFamily="34" charset="0"/>
                <a:cs typeface="Arial" panose="020B0604020202020204" pitchFamily="34" charset="0"/>
              </a:rPr>
              <a:t> – </a:t>
            </a:r>
            <a:r>
              <a:rPr lang="en-GB" sz="1200" dirty="0">
                <a:solidFill>
                  <a:schemeClr val="bg1">
                    <a:lumMod val="50000"/>
                  </a:schemeClr>
                </a:solidFill>
                <a:latin typeface="Arial" panose="020B0604020202020204" pitchFamily="34" charset="0"/>
                <a:cs typeface="Arial" panose="020B0604020202020204" pitchFamily="34" charset="0"/>
              </a:rPr>
              <a:t>© Ipsos | Cost of living amid COVID-19</a:t>
            </a:r>
          </a:p>
        </p:txBody>
      </p:sp>
      <p:sp>
        <p:nvSpPr>
          <p:cNvPr id="13" name="TextBox 17">
            <a:extLst>
              <a:ext uri="{FF2B5EF4-FFF2-40B4-BE49-F238E27FC236}">
                <a16:creationId xmlns:a16="http://schemas.microsoft.com/office/drawing/2014/main" xmlns="" id="{6EFCD440-85AA-4DE3-AF26-F8CC77B4BAC9}"/>
              </a:ext>
            </a:extLst>
          </p:cNvPr>
          <p:cNvSpPr txBox="1"/>
          <p:nvPr/>
        </p:nvSpPr>
        <p:spPr>
          <a:xfrm>
            <a:off x="644277" y="1571406"/>
            <a:ext cx="2307645"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Aumentó mucho/ Algo</a:t>
            </a:r>
          </a:p>
        </p:txBody>
      </p:sp>
      <p:sp>
        <p:nvSpPr>
          <p:cNvPr id="15" name="TextBox 18">
            <a:extLst>
              <a:ext uri="{FF2B5EF4-FFF2-40B4-BE49-F238E27FC236}">
                <a16:creationId xmlns:a16="http://schemas.microsoft.com/office/drawing/2014/main" xmlns="" id="{E59CD36C-8E6A-476F-9A54-F970CB67E1E1}"/>
              </a:ext>
            </a:extLst>
          </p:cNvPr>
          <p:cNvSpPr txBox="1"/>
          <p:nvPr/>
        </p:nvSpPr>
        <p:spPr>
          <a:xfrm>
            <a:off x="3532748" y="1571406"/>
            <a:ext cx="1791420"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Se mantiene igual</a:t>
            </a:r>
          </a:p>
        </p:txBody>
      </p:sp>
      <p:sp>
        <p:nvSpPr>
          <p:cNvPr id="16" name="TextBox 29">
            <a:extLst>
              <a:ext uri="{FF2B5EF4-FFF2-40B4-BE49-F238E27FC236}">
                <a16:creationId xmlns:a16="http://schemas.microsoft.com/office/drawing/2014/main" xmlns="" id="{FC825D63-86AD-4497-ABD9-3F7624525D26}"/>
              </a:ext>
            </a:extLst>
          </p:cNvPr>
          <p:cNvSpPr txBox="1"/>
          <p:nvPr/>
        </p:nvSpPr>
        <p:spPr>
          <a:xfrm>
            <a:off x="5781164" y="1571406"/>
            <a:ext cx="2408679"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Disminuyó mucho/ Algo</a:t>
            </a:r>
          </a:p>
        </p:txBody>
      </p:sp>
    </p:spTree>
    <p:extLst>
      <p:ext uri="{BB962C8B-B14F-4D97-AF65-F5344CB8AC3E}">
        <p14:creationId xmlns:p14="http://schemas.microsoft.com/office/powerpoint/2010/main" val="522201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4">
            <a:extLst>
              <a:ext uri="{FF2B5EF4-FFF2-40B4-BE49-F238E27FC236}">
                <a16:creationId xmlns:a16="http://schemas.microsoft.com/office/drawing/2014/main" xmlns="" id="{AE77C489-D491-AC45-AA69-1834BC8DF127}"/>
              </a:ext>
            </a:extLst>
          </p:cNvPr>
          <p:cNvSpPr txBox="1">
            <a:spLocks/>
          </p:cNvSpPr>
          <p:nvPr/>
        </p:nvSpPr>
        <p:spPr>
          <a:xfrm>
            <a:off x="404786" y="361701"/>
            <a:ext cx="11294102" cy="46705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a:lnSpc>
                <a:spcPct val="110000"/>
              </a:lnSpc>
              <a:spcAft>
                <a:spcPts val="600"/>
              </a:spcAft>
            </a:pPr>
            <a:r>
              <a:rPr lang="es-CL" sz="2400" b="1" cap="none" dirty="0">
                <a:solidFill>
                  <a:schemeClr val="tx1"/>
                </a:solidFill>
              </a:rPr>
              <a:t>¿Ha aumentado el costo del seguro?</a:t>
            </a:r>
            <a:endParaRPr lang="en-CA" sz="2400" b="1" cap="none" dirty="0">
              <a:solidFill>
                <a:schemeClr val="tx1"/>
              </a:solidFill>
            </a:endParaRPr>
          </a:p>
        </p:txBody>
      </p:sp>
      <p:graphicFrame>
        <p:nvGraphicFramePr>
          <p:cNvPr id="3" name="Chart 2">
            <a:extLst>
              <a:ext uri="{FF2B5EF4-FFF2-40B4-BE49-F238E27FC236}">
                <a16:creationId xmlns:a16="http://schemas.microsoft.com/office/drawing/2014/main" xmlns="" id="{AFDF6128-99E7-954A-B180-4DC52D0139D6}"/>
              </a:ext>
            </a:extLst>
          </p:cNvPr>
          <p:cNvGraphicFramePr/>
          <p:nvPr>
            <p:extLst>
              <p:ext uri="{D42A27DB-BD31-4B8C-83A1-F6EECF244321}">
                <p14:modId xmlns:p14="http://schemas.microsoft.com/office/powerpoint/2010/main" val="118447030"/>
              </p:ext>
            </p:extLst>
          </p:nvPr>
        </p:nvGraphicFramePr>
        <p:xfrm>
          <a:off x="404786" y="2005418"/>
          <a:ext cx="11294102" cy="4034946"/>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xmlns="" id="{F8B89ECA-1988-4943-AF20-7174F4230CDC}"/>
              </a:ext>
            </a:extLst>
          </p:cNvPr>
          <p:cNvSpPr txBox="1"/>
          <p:nvPr/>
        </p:nvSpPr>
        <p:spPr>
          <a:xfrm>
            <a:off x="6260315" y="6267261"/>
            <a:ext cx="4849469" cy="276999"/>
          </a:xfrm>
          <a:prstGeom prst="rect">
            <a:avLst/>
          </a:prstGeom>
          <a:noFill/>
        </p:spPr>
        <p:txBody>
          <a:bodyPr wrap="square" rtlCol="0">
            <a:spAutoFit/>
          </a:bodyPr>
          <a:lstStyle/>
          <a:p>
            <a:pPr algn="r"/>
            <a:r>
              <a:rPr lang="en-US" sz="12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17,997 adults polled in 26 countries from May 22 to June 5, 2020</a:t>
            </a:r>
          </a:p>
        </p:txBody>
      </p:sp>
      <p:sp>
        <p:nvSpPr>
          <p:cNvPr id="17" name="Rectangle 16">
            <a:extLst>
              <a:ext uri="{FF2B5EF4-FFF2-40B4-BE49-F238E27FC236}">
                <a16:creationId xmlns:a16="http://schemas.microsoft.com/office/drawing/2014/main" xmlns="" id="{8FE4E2F2-A981-AF4D-8D61-EA02F0E8AC7E}"/>
              </a:ext>
            </a:extLst>
          </p:cNvPr>
          <p:cNvSpPr/>
          <p:nvPr/>
        </p:nvSpPr>
        <p:spPr>
          <a:xfrm>
            <a:off x="512896" y="1697641"/>
            <a:ext cx="114300" cy="1143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F08440D4-BD34-C64F-9D8A-D95FD0D6BF4B}"/>
              </a:ext>
            </a:extLst>
          </p:cNvPr>
          <p:cNvSpPr/>
          <p:nvPr/>
        </p:nvSpPr>
        <p:spPr>
          <a:xfrm>
            <a:off x="3412492" y="1697641"/>
            <a:ext cx="114300" cy="114300"/>
          </a:xfrm>
          <a:prstGeom prst="rect">
            <a:avLst/>
          </a:prstGeom>
          <a:solidFill>
            <a:srgbClr val="C9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FF5C0899-5732-504F-A2E2-6AF20F4E9673}"/>
              </a:ext>
            </a:extLst>
          </p:cNvPr>
          <p:cNvSpPr/>
          <p:nvPr/>
        </p:nvSpPr>
        <p:spPr>
          <a:xfrm>
            <a:off x="5649783" y="1697641"/>
            <a:ext cx="114300" cy="11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9D2E72B2-E7D8-D343-9BC7-80DD4442AFCC}"/>
              </a:ext>
            </a:extLst>
          </p:cNvPr>
          <p:cNvSpPr txBox="1"/>
          <p:nvPr/>
        </p:nvSpPr>
        <p:spPr>
          <a:xfrm>
            <a:off x="404785" y="983994"/>
            <a:ext cx="8007695" cy="461665"/>
          </a:xfrm>
          <a:prstGeom prst="rect">
            <a:avLst/>
          </a:prstGeom>
          <a:noFill/>
        </p:spPr>
        <p:txBody>
          <a:bodyPr wrap="square" rtlCol="0">
            <a:spAutoFit/>
          </a:bodyPr>
          <a:lstStyle/>
          <a:p>
            <a:r>
              <a:rPr lang="es-CL"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P: Más específicamente, ¿el costo de los siguientes productos o servicios para usted y su familia aumentó, disminuyó o permaneció igual desde que comenzó el brote de coronavirus? Seguros</a:t>
            </a:r>
            <a:endParaRPr lang="en-US"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6" name="Espace réservé du numéro de diapositive 9">
            <a:extLst>
              <a:ext uri="{FF2B5EF4-FFF2-40B4-BE49-F238E27FC236}">
                <a16:creationId xmlns:a16="http://schemas.microsoft.com/office/drawing/2014/main" xmlns="" id="{8C7779FC-86B2-AE41-A61A-59285F8EE109}"/>
              </a:ext>
            </a:extLst>
          </p:cNvPr>
          <p:cNvSpPr txBox="1">
            <a:spLocks/>
          </p:cNvSpPr>
          <p:nvPr/>
        </p:nvSpPr>
        <p:spPr>
          <a:xfrm>
            <a:off x="404785" y="6273461"/>
            <a:ext cx="3453111" cy="23237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200" b="1" smtClean="0">
                <a:solidFill>
                  <a:schemeClr val="bg1">
                    <a:lumMod val="50000"/>
                  </a:schemeClr>
                </a:solidFill>
                <a:latin typeface="Arial" panose="020B0604020202020204" pitchFamily="34" charset="0"/>
                <a:cs typeface="Arial" panose="020B0604020202020204" pitchFamily="34" charset="0"/>
              </a:rPr>
              <a:pPr/>
              <a:t>13</a:t>
            </a:fld>
            <a:r>
              <a:rPr lang="en-GB" sz="1200" b="1" dirty="0">
                <a:solidFill>
                  <a:schemeClr val="bg1">
                    <a:lumMod val="50000"/>
                  </a:schemeClr>
                </a:solidFill>
                <a:latin typeface="Arial" panose="020B0604020202020204" pitchFamily="34" charset="0"/>
                <a:cs typeface="Arial" panose="020B0604020202020204" pitchFamily="34" charset="0"/>
              </a:rPr>
              <a:t> – </a:t>
            </a:r>
            <a:r>
              <a:rPr lang="en-GB" sz="1200" dirty="0">
                <a:solidFill>
                  <a:schemeClr val="bg1">
                    <a:lumMod val="50000"/>
                  </a:schemeClr>
                </a:solidFill>
                <a:latin typeface="Arial" panose="020B0604020202020204" pitchFamily="34" charset="0"/>
                <a:cs typeface="Arial" panose="020B0604020202020204" pitchFamily="34" charset="0"/>
              </a:rPr>
              <a:t>© Ipsos | Cost of living amid COVID-19</a:t>
            </a:r>
          </a:p>
        </p:txBody>
      </p:sp>
      <p:sp>
        <p:nvSpPr>
          <p:cNvPr id="13" name="TextBox 17">
            <a:extLst>
              <a:ext uri="{FF2B5EF4-FFF2-40B4-BE49-F238E27FC236}">
                <a16:creationId xmlns:a16="http://schemas.microsoft.com/office/drawing/2014/main" xmlns="" id="{561C81C1-A743-407D-AA41-BB4E0E754D65}"/>
              </a:ext>
            </a:extLst>
          </p:cNvPr>
          <p:cNvSpPr txBox="1"/>
          <p:nvPr/>
        </p:nvSpPr>
        <p:spPr>
          <a:xfrm>
            <a:off x="644277" y="1571406"/>
            <a:ext cx="2307645"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Aumentó mucho/ Algo</a:t>
            </a:r>
          </a:p>
        </p:txBody>
      </p:sp>
      <p:sp>
        <p:nvSpPr>
          <p:cNvPr id="15" name="TextBox 18">
            <a:extLst>
              <a:ext uri="{FF2B5EF4-FFF2-40B4-BE49-F238E27FC236}">
                <a16:creationId xmlns:a16="http://schemas.microsoft.com/office/drawing/2014/main" xmlns="" id="{B9D6FB46-BB93-49DC-A587-74C608C910CA}"/>
              </a:ext>
            </a:extLst>
          </p:cNvPr>
          <p:cNvSpPr txBox="1"/>
          <p:nvPr/>
        </p:nvSpPr>
        <p:spPr>
          <a:xfrm>
            <a:off x="3532748" y="1571406"/>
            <a:ext cx="1791420"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Se mantiene igual</a:t>
            </a:r>
          </a:p>
        </p:txBody>
      </p:sp>
      <p:sp>
        <p:nvSpPr>
          <p:cNvPr id="16" name="TextBox 29">
            <a:extLst>
              <a:ext uri="{FF2B5EF4-FFF2-40B4-BE49-F238E27FC236}">
                <a16:creationId xmlns:a16="http://schemas.microsoft.com/office/drawing/2014/main" xmlns="" id="{A81C19D2-FB06-4008-8001-CE1DF9621648}"/>
              </a:ext>
            </a:extLst>
          </p:cNvPr>
          <p:cNvSpPr txBox="1"/>
          <p:nvPr/>
        </p:nvSpPr>
        <p:spPr>
          <a:xfrm>
            <a:off x="5781164" y="1571406"/>
            <a:ext cx="2408679"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Disminuyó mucho/ Algo</a:t>
            </a:r>
          </a:p>
        </p:txBody>
      </p:sp>
    </p:spTree>
    <p:extLst>
      <p:ext uri="{BB962C8B-B14F-4D97-AF65-F5344CB8AC3E}">
        <p14:creationId xmlns:p14="http://schemas.microsoft.com/office/powerpoint/2010/main" val="3821972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4">
            <a:extLst>
              <a:ext uri="{FF2B5EF4-FFF2-40B4-BE49-F238E27FC236}">
                <a16:creationId xmlns:a16="http://schemas.microsoft.com/office/drawing/2014/main" xmlns="" id="{AE77C489-D491-AC45-AA69-1834BC8DF127}"/>
              </a:ext>
            </a:extLst>
          </p:cNvPr>
          <p:cNvSpPr txBox="1">
            <a:spLocks/>
          </p:cNvSpPr>
          <p:nvPr/>
        </p:nvSpPr>
        <p:spPr>
          <a:xfrm>
            <a:off x="404786" y="361701"/>
            <a:ext cx="11294102" cy="46705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a:lnSpc>
                <a:spcPct val="110000"/>
              </a:lnSpc>
              <a:spcAft>
                <a:spcPts val="600"/>
              </a:spcAft>
            </a:pPr>
            <a:r>
              <a:rPr lang="en-CA" sz="2400" b="1" cap="none" dirty="0">
                <a:solidFill>
                  <a:schemeClr val="tx1"/>
                </a:solidFill>
              </a:rPr>
              <a:t>¿Han </a:t>
            </a:r>
            <a:r>
              <a:rPr lang="en-CA" sz="2400" b="1" cap="none" dirty="0" err="1">
                <a:solidFill>
                  <a:schemeClr val="tx1"/>
                </a:solidFill>
              </a:rPr>
              <a:t>aumentado</a:t>
            </a:r>
            <a:r>
              <a:rPr lang="en-CA" sz="2400" b="1" cap="none" dirty="0">
                <a:solidFill>
                  <a:schemeClr val="tx1"/>
                </a:solidFill>
              </a:rPr>
              <a:t> los </a:t>
            </a:r>
            <a:r>
              <a:rPr lang="en-CA" sz="2400" b="1" cap="none" dirty="0" err="1">
                <a:solidFill>
                  <a:schemeClr val="tx1"/>
                </a:solidFill>
              </a:rPr>
              <a:t>impuestos</a:t>
            </a:r>
            <a:r>
              <a:rPr lang="en-CA" sz="2400" b="1" cap="none" dirty="0">
                <a:solidFill>
                  <a:schemeClr val="tx1"/>
                </a:solidFill>
              </a:rPr>
              <a:t>?</a:t>
            </a:r>
          </a:p>
        </p:txBody>
      </p:sp>
      <p:sp>
        <p:nvSpPr>
          <p:cNvPr id="25" name="Rectangle 24">
            <a:extLst>
              <a:ext uri="{FF2B5EF4-FFF2-40B4-BE49-F238E27FC236}">
                <a16:creationId xmlns:a16="http://schemas.microsoft.com/office/drawing/2014/main" xmlns="" id="{493BCBC7-95CF-8E49-8399-AFDBFF29035E}"/>
              </a:ext>
            </a:extLst>
          </p:cNvPr>
          <p:cNvSpPr/>
          <p:nvPr/>
        </p:nvSpPr>
        <p:spPr>
          <a:xfrm>
            <a:off x="512896" y="1697641"/>
            <a:ext cx="114300" cy="1143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E6DCF536-396F-034E-9B7C-F22A64BA8858}"/>
              </a:ext>
            </a:extLst>
          </p:cNvPr>
          <p:cNvSpPr/>
          <p:nvPr/>
        </p:nvSpPr>
        <p:spPr>
          <a:xfrm>
            <a:off x="3412492" y="1697641"/>
            <a:ext cx="114300" cy="114300"/>
          </a:xfrm>
          <a:prstGeom prst="rect">
            <a:avLst/>
          </a:prstGeom>
          <a:solidFill>
            <a:srgbClr val="C9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hart 2">
            <a:extLst>
              <a:ext uri="{FF2B5EF4-FFF2-40B4-BE49-F238E27FC236}">
                <a16:creationId xmlns:a16="http://schemas.microsoft.com/office/drawing/2014/main" xmlns="" id="{AFDF6128-99E7-954A-B180-4DC52D0139D6}"/>
              </a:ext>
            </a:extLst>
          </p:cNvPr>
          <p:cNvGraphicFramePr/>
          <p:nvPr>
            <p:extLst>
              <p:ext uri="{D42A27DB-BD31-4B8C-83A1-F6EECF244321}">
                <p14:modId xmlns:p14="http://schemas.microsoft.com/office/powerpoint/2010/main" val="1846581022"/>
              </p:ext>
            </p:extLst>
          </p:nvPr>
        </p:nvGraphicFramePr>
        <p:xfrm>
          <a:off x="404786" y="2005418"/>
          <a:ext cx="11294102" cy="4048231"/>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angle 14">
            <a:extLst>
              <a:ext uri="{FF2B5EF4-FFF2-40B4-BE49-F238E27FC236}">
                <a16:creationId xmlns:a16="http://schemas.microsoft.com/office/drawing/2014/main" xmlns="" id="{AE2A22C9-22A0-1E41-B45D-25BB7DFA338F}"/>
              </a:ext>
            </a:extLst>
          </p:cNvPr>
          <p:cNvSpPr/>
          <p:nvPr/>
        </p:nvSpPr>
        <p:spPr>
          <a:xfrm>
            <a:off x="5649783" y="1697641"/>
            <a:ext cx="114300" cy="11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7329DBE4-3832-4444-9932-B49D01F67EF2}"/>
              </a:ext>
            </a:extLst>
          </p:cNvPr>
          <p:cNvSpPr txBox="1"/>
          <p:nvPr/>
        </p:nvSpPr>
        <p:spPr>
          <a:xfrm>
            <a:off x="6260315" y="6267261"/>
            <a:ext cx="4849469" cy="276999"/>
          </a:xfrm>
          <a:prstGeom prst="rect">
            <a:avLst/>
          </a:prstGeom>
          <a:noFill/>
        </p:spPr>
        <p:txBody>
          <a:bodyPr wrap="square" rtlCol="0">
            <a:spAutoFit/>
          </a:bodyPr>
          <a:lstStyle/>
          <a:p>
            <a:pPr algn="r"/>
            <a:r>
              <a:rPr lang="en-US" sz="12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17,997 adults polled in 26 countries from May 22 to June 5, 2020</a:t>
            </a:r>
          </a:p>
        </p:txBody>
      </p:sp>
      <p:sp>
        <p:nvSpPr>
          <p:cNvPr id="29" name="TextBox 28">
            <a:extLst>
              <a:ext uri="{FF2B5EF4-FFF2-40B4-BE49-F238E27FC236}">
                <a16:creationId xmlns:a16="http://schemas.microsoft.com/office/drawing/2014/main" xmlns="" id="{D0DE6B31-8E1A-7247-BAA9-C4495056BE80}"/>
              </a:ext>
            </a:extLst>
          </p:cNvPr>
          <p:cNvSpPr txBox="1"/>
          <p:nvPr/>
        </p:nvSpPr>
        <p:spPr>
          <a:xfrm>
            <a:off x="404785" y="983994"/>
            <a:ext cx="8083895" cy="461665"/>
          </a:xfrm>
          <a:prstGeom prst="rect">
            <a:avLst/>
          </a:prstGeom>
          <a:noFill/>
        </p:spPr>
        <p:txBody>
          <a:bodyPr wrap="square" rtlCol="0">
            <a:spAutoFit/>
          </a:bodyPr>
          <a:lstStyle/>
          <a:p>
            <a:r>
              <a:rPr lang="es-CL"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P: Más específicamente, ¿el costo de los siguientes productos o servicios para usted y su familia aumentó, disminuyó o permaneció igual desde que comenzó el brote de coronavirus? Impuestos</a:t>
            </a:r>
            <a:endParaRPr lang="en-US"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2" name="Espace réservé du numéro de diapositive 9">
            <a:extLst>
              <a:ext uri="{FF2B5EF4-FFF2-40B4-BE49-F238E27FC236}">
                <a16:creationId xmlns:a16="http://schemas.microsoft.com/office/drawing/2014/main" xmlns="" id="{2D4C18A2-B446-6C42-B2D9-EF196906E7D9}"/>
              </a:ext>
            </a:extLst>
          </p:cNvPr>
          <p:cNvSpPr txBox="1">
            <a:spLocks/>
          </p:cNvSpPr>
          <p:nvPr/>
        </p:nvSpPr>
        <p:spPr>
          <a:xfrm>
            <a:off x="404785" y="6273461"/>
            <a:ext cx="3453111" cy="23237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200" b="1" smtClean="0">
                <a:solidFill>
                  <a:schemeClr val="bg1">
                    <a:lumMod val="50000"/>
                  </a:schemeClr>
                </a:solidFill>
                <a:latin typeface="Arial" panose="020B0604020202020204" pitchFamily="34" charset="0"/>
                <a:cs typeface="Arial" panose="020B0604020202020204" pitchFamily="34" charset="0"/>
              </a:rPr>
              <a:pPr/>
              <a:t>14</a:t>
            </a:fld>
            <a:r>
              <a:rPr lang="en-GB" sz="1200" b="1" dirty="0">
                <a:solidFill>
                  <a:schemeClr val="bg1">
                    <a:lumMod val="50000"/>
                  </a:schemeClr>
                </a:solidFill>
                <a:latin typeface="Arial" panose="020B0604020202020204" pitchFamily="34" charset="0"/>
                <a:cs typeface="Arial" panose="020B0604020202020204" pitchFamily="34" charset="0"/>
              </a:rPr>
              <a:t> – </a:t>
            </a:r>
            <a:r>
              <a:rPr lang="en-GB" sz="1200" dirty="0">
                <a:solidFill>
                  <a:schemeClr val="bg1">
                    <a:lumMod val="50000"/>
                  </a:schemeClr>
                </a:solidFill>
                <a:latin typeface="Arial" panose="020B0604020202020204" pitchFamily="34" charset="0"/>
                <a:cs typeface="Arial" panose="020B0604020202020204" pitchFamily="34" charset="0"/>
              </a:rPr>
              <a:t>© Ipsos | Cost of living amid COVID-19</a:t>
            </a:r>
          </a:p>
        </p:txBody>
      </p:sp>
      <p:sp>
        <p:nvSpPr>
          <p:cNvPr id="13" name="TextBox 17">
            <a:extLst>
              <a:ext uri="{FF2B5EF4-FFF2-40B4-BE49-F238E27FC236}">
                <a16:creationId xmlns:a16="http://schemas.microsoft.com/office/drawing/2014/main" xmlns="" id="{BB6C6D5F-B35C-4E14-A0C5-4785FB7091F8}"/>
              </a:ext>
            </a:extLst>
          </p:cNvPr>
          <p:cNvSpPr txBox="1"/>
          <p:nvPr/>
        </p:nvSpPr>
        <p:spPr>
          <a:xfrm>
            <a:off x="644277" y="1600902"/>
            <a:ext cx="2307645"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Aumentó mucho/ Algo</a:t>
            </a:r>
          </a:p>
        </p:txBody>
      </p:sp>
      <p:sp>
        <p:nvSpPr>
          <p:cNvPr id="17" name="TextBox 18">
            <a:extLst>
              <a:ext uri="{FF2B5EF4-FFF2-40B4-BE49-F238E27FC236}">
                <a16:creationId xmlns:a16="http://schemas.microsoft.com/office/drawing/2014/main" xmlns="" id="{28146F26-D6B9-4D7A-A251-5567CD02CE8B}"/>
              </a:ext>
            </a:extLst>
          </p:cNvPr>
          <p:cNvSpPr txBox="1"/>
          <p:nvPr/>
        </p:nvSpPr>
        <p:spPr>
          <a:xfrm>
            <a:off x="3532748" y="1600902"/>
            <a:ext cx="1791420"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Se mantiene igual</a:t>
            </a:r>
          </a:p>
        </p:txBody>
      </p:sp>
      <p:sp>
        <p:nvSpPr>
          <p:cNvPr id="18" name="TextBox 29">
            <a:extLst>
              <a:ext uri="{FF2B5EF4-FFF2-40B4-BE49-F238E27FC236}">
                <a16:creationId xmlns:a16="http://schemas.microsoft.com/office/drawing/2014/main" xmlns="" id="{9CB2AF3D-2A8F-43B4-B6D6-ABAF298A0383}"/>
              </a:ext>
            </a:extLst>
          </p:cNvPr>
          <p:cNvSpPr txBox="1"/>
          <p:nvPr/>
        </p:nvSpPr>
        <p:spPr>
          <a:xfrm>
            <a:off x="5781164" y="1600902"/>
            <a:ext cx="2408679"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Disminuyó mucho/ Algo</a:t>
            </a:r>
          </a:p>
        </p:txBody>
      </p:sp>
    </p:spTree>
    <p:extLst>
      <p:ext uri="{BB962C8B-B14F-4D97-AF65-F5344CB8AC3E}">
        <p14:creationId xmlns:p14="http://schemas.microsoft.com/office/powerpoint/2010/main" val="2777627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4">
            <a:extLst>
              <a:ext uri="{FF2B5EF4-FFF2-40B4-BE49-F238E27FC236}">
                <a16:creationId xmlns:a16="http://schemas.microsoft.com/office/drawing/2014/main" xmlns="" id="{AE77C489-D491-AC45-AA69-1834BC8DF127}"/>
              </a:ext>
            </a:extLst>
          </p:cNvPr>
          <p:cNvSpPr txBox="1">
            <a:spLocks/>
          </p:cNvSpPr>
          <p:nvPr/>
        </p:nvSpPr>
        <p:spPr>
          <a:xfrm>
            <a:off x="404786" y="361701"/>
            <a:ext cx="11294102" cy="46705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a:lnSpc>
                <a:spcPct val="110000"/>
              </a:lnSpc>
              <a:spcAft>
                <a:spcPts val="600"/>
              </a:spcAft>
            </a:pPr>
            <a:r>
              <a:rPr lang="es-CL" sz="2400" b="1" cap="none" dirty="0">
                <a:solidFill>
                  <a:schemeClr val="tx1"/>
                </a:solidFill>
              </a:rPr>
              <a:t>¿Por qué crees que los costos han aumentado desde COVID-19?</a:t>
            </a:r>
            <a:endParaRPr lang="en-CA" sz="2400" b="1" cap="none" dirty="0">
              <a:solidFill>
                <a:schemeClr val="tx1"/>
              </a:solidFill>
            </a:endParaRPr>
          </a:p>
        </p:txBody>
      </p:sp>
      <p:graphicFrame>
        <p:nvGraphicFramePr>
          <p:cNvPr id="3" name="Chart 2">
            <a:extLst>
              <a:ext uri="{FF2B5EF4-FFF2-40B4-BE49-F238E27FC236}">
                <a16:creationId xmlns:a16="http://schemas.microsoft.com/office/drawing/2014/main" xmlns="" id="{AFDF6128-99E7-954A-B180-4DC52D0139D6}"/>
              </a:ext>
            </a:extLst>
          </p:cNvPr>
          <p:cNvGraphicFramePr/>
          <p:nvPr>
            <p:extLst>
              <p:ext uri="{D42A27DB-BD31-4B8C-83A1-F6EECF244321}">
                <p14:modId xmlns:p14="http://schemas.microsoft.com/office/powerpoint/2010/main" val="1935064066"/>
              </p:ext>
            </p:extLst>
          </p:nvPr>
        </p:nvGraphicFramePr>
        <p:xfrm>
          <a:off x="512896" y="2001483"/>
          <a:ext cx="11294102" cy="4034944"/>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xmlns="" id="{E104A41A-E4B8-804F-876D-8E48C9017785}"/>
              </a:ext>
            </a:extLst>
          </p:cNvPr>
          <p:cNvSpPr txBox="1"/>
          <p:nvPr/>
        </p:nvSpPr>
        <p:spPr>
          <a:xfrm>
            <a:off x="6260315" y="6267261"/>
            <a:ext cx="4849469" cy="276999"/>
          </a:xfrm>
          <a:prstGeom prst="rect">
            <a:avLst/>
          </a:prstGeom>
          <a:noFill/>
        </p:spPr>
        <p:txBody>
          <a:bodyPr wrap="square" rtlCol="0">
            <a:spAutoFit/>
          </a:bodyPr>
          <a:lstStyle/>
          <a:p>
            <a:pPr algn="r"/>
            <a:r>
              <a:rPr lang="en-US" sz="12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17,997 adults polled in 26 countries from May 22 to June 5, 2020</a:t>
            </a:r>
          </a:p>
        </p:txBody>
      </p:sp>
      <p:sp>
        <p:nvSpPr>
          <p:cNvPr id="13" name="Rectangle 12">
            <a:extLst>
              <a:ext uri="{FF2B5EF4-FFF2-40B4-BE49-F238E27FC236}">
                <a16:creationId xmlns:a16="http://schemas.microsoft.com/office/drawing/2014/main" xmlns="" id="{6833C83E-0928-EE40-A561-52211B31025C}"/>
              </a:ext>
            </a:extLst>
          </p:cNvPr>
          <p:cNvSpPr/>
          <p:nvPr/>
        </p:nvSpPr>
        <p:spPr>
          <a:xfrm>
            <a:off x="512896" y="1697641"/>
            <a:ext cx="114300" cy="11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14ED8617-3E73-9B47-A20C-7F8D9F76570B}"/>
              </a:ext>
            </a:extLst>
          </p:cNvPr>
          <p:cNvSpPr txBox="1"/>
          <p:nvPr/>
        </p:nvSpPr>
        <p:spPr>
          <a:xfrm>
            <a:off x="644277" y="1600902"/>
            <a:ext cx="563745"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Si</a:t>
            </a:r>
          </a:p>
        </p:txBody>
      </p:sp>
      <p:sp>
        <p:nvSpPr>
          <p:cNvPr id="16" name="Rectangle 15">
            <a:extLst>
              <a:ext uri="{FF2B5EF4-FFF2-40B4-BE49-F238E27FC236}">
                <a16:creationId xmlns:a16="http://schemas.microsoft.com/office/drawing/2014/main" xmlns="" id="{10EB232B-4118-DF4E-A310-C83FACAF51AC}"/>
              </a:ext>
            </a:extLst>
          </p:cNvPr>
          <p:cNvSpPr/>
          <p:nvPr/>
        </p:nvSpPr>
        <p:spPr>
          <a:xfrm>
            <a:off x="1646619" y="1697641"/>
            <a:ext cx="114300" cy="114300"/>
          </a:xfrm>
          <a:prstGeom prst="rect">
            <a:avLst/>
          </a:prstGeom>
          <a:solidFill>
            <a:srgbClr val="C9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139DE07A-39C4-024C-AEC4-E3DB2D5F3148}"/>
              </a:ext>
            </a:extLst>
          </p:cNvPr>
          <p:cNvSpPr txBox="1"/>
          <p:nvPr/>
        </p:nvSpPr>
        <p:spPr>
          <a:xfrm>
            <a:off x="1766876" y="1600901"/>
            <a:ext cx="563746"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No</a:t>
            </a:r>
          </a:p>
        </p:txBody>
      </p:sp>
      <p:sp>
        <p:nvSpPr>
          <p:cNvPr id="19" name="TextBox 18">
            <a:extLst>
              <a:ext uri="{FF2B5EF4-FFF2-40B4-BE49-F238E27FC236}">
                <a16:creationId xmlns:a16="http://schemas.microsoft.com/office/drawing/2014/main" xmlns="" id="{BA59859F-D79B-C04B-B2A5-3B76A1FAE851}"/>
              </a:ext>
            </a:extLst>
          </p:cNvPr>
          <p:cNvSpPr txBox="1"/>
          <p:nvPr/>
        </p:nvSpPr>
        <p:spPr>
          <a:xfrm>
            <a:off x="404786" y="983994"/>
            <a:ext cx="8083894" cy="461665"/>
          </a:xfrm>
          <a:prstGeom prst="rect">
            <a:avLst/>
          </a:prstGeom>
          <a:noFill/>
        </p:spPr>
        <p:txBody>
          <a:bodyPr wrap="square" rtlCol="0">
            <a:spAutoFit/>
          </a:bodyPr>
          <a:lstStyle/>
          <a:p>
            <a:r>
              <a:rPr lang="es-CL"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P: ¿Experimentó alguna de las siguientes situaciones cuando se trata del costo de los alimentos, bienes y servicios para usted y su familia desde el brote de coronavirus?</a:t>
            </a:r>
            <a:endParaRPr lang="en-US" sz="12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1" name="Espace réservé du numéro de diapositive 9">
            <a:extLst>
              <a:ext uri="{FF2B5EF4-FFF2-40B4-BE49-F238E27FC236}">
                <a16:creationId xmlns:a16="http://schemas.microsoft.com/office/drawing/2014/main" xmlns="" id="{EF8B26FC-451A-B346-B791-0036D91257AA}"/>
              </a:ext>
            </a:extLst>
          </p:cNvPr>
          <p:cNvSpPr txBox="1">
            <a:spLocks/>
          </p:cNvSpPr>
          <p:nvPr/>
        </p:nvSpPr>
        <p:spPr>
          <a:xfrm>
            <a:off x="404785" y="6273461"/>
            <a:ext cx="3453111" cy="23237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200" b="1" smtClean="0">
                <a:solidFill>
                  <a:schemeClr val="bg1">
                    <a:lumMod val="50000"/>
                  </a:schemeClr>
                </a:solidFill>
                <a:latin typeface="Arial" panose="020B0604020202020204" pitchFamily="34" charset="0"/>
                <a:cs typeface="Arial" panose="020B0604020202020204" pitchFamily="34" charset="0"/>
              </a:rPr>
              <a:pPr/>
              <a:t>15</a:t>
            </a:fld>
            <a:r>
              <a:rPr lang="en-GB" sz="1200" b="1" dirty="0">
                <a:solidFill>
                  <a:schemeClr val="bg1">
                    <a:lumMod val="50000"/>
                  </a:schemeClr>
                </a:solidFill>
                <a:latin typeface="Arial" panose="020B0604020202020204" pitchFamily="34" charset="0"/>
                <a:cs typeface="Arial" panose="020B0604020202020204" pitchFamily="34" charset="0"/>
              </a:rPr>
              <a:t> – </a:t>
            </a:r>
            <a:r>
              <a:rPr lang="en-GB" sz="1200" dirty="0">
                <a:solidFill>
                  <a:schemeClr val="bg1">
                    <a:lumMod val="50000"/>
                  </a:schemeClr>
                </a:solidFill>
                <a:latin typeface="Arial" panose="020B0604020202020204" pitchFamily="34" charset="0"/>
                <a:cs typeface="Arial" panose="020B0604020202020204" pitchFamily="34" charset="0"/>
              </a:rPr>
              <a:t>© Ipsos | Cost of living amid COVID-19</a:t>
            </a:r>
          </a:p>
        </p:txBody>
      </p:sp>
    </p:spTree>
    <p:extLst>
      <p:ext uri="{BB962C8B-B14F-4D97-AF65-F5344CB8AC3E}">
        <p14:creationId xmlns:p14="http://schemas.microsoft.com/office/powerpoint/2010/main" val="2521628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4">
            <a:extLst>
              <a:ext uri="{FF2B5EF4-FFF2-40B4-BE49-F238E27FC236}">
                <a16:creationId xmlns:a16="http://schemas.microsoft.com/office/drawing/2014/main" xmlns="" id="{AE77C489-D491-AC45-AA69-1834BC8DF127}"/>
              </a:ext>
            </a:extLst>
          </p:cNvPr>
          <p:cNvSpPr txBox="1">
            <a:spLocks/>
          </p:cNvSpPr>
          <p:nvPr/>
        </p:nvSpPr>
        <p:spPr>
          <a:xfrm>
            <a:off x="404786" y="361701"/>
            <a:ext cx="11294102" cy="46705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a:lnSpc>
                <a:spcPct val="110000"/>
              </a:lnSpc>
              <a:spcAft>
                <a:spcPts val="600"/>
              </a:spcAft>
            </a:pPr>
            <a:r>
              <a:rPr lang="es-CL" sz="2400" b="1" cap="none" dirty="0">
                <a:solidFill>
                  <a:schemeClr val="tx1"/>
                </a:solidFill>
              </a:rPr>
              <a:t>¿Has tenido que comprar artículos más caros?</a:t>
            </a:r>
            <a:endParaRPr lang="en-CA" sz="2400" b="1" cap="none" dirty="0">
              <a:solidFill>
                <a:schemeClr val="tx1"/>
              </a:solidFill>
            </a:endParaRPr>
          </a:p>
        </p:txBody>
      </p:sp>
      <p:graphicFrame>
        <p:nvGraphicFramePr>
          <p:cNvPr id="3" name="Chart 2">
            <a:extLst>
              <a:ext uri="{FF2B5EF4-FFF2-40B4-BE49-F238E27FC236}">
                <a16:creationId xmlns:a16="http://schemas.microsoft.com/office/drawing/2014/main" xmlns="" id="{AFDF6128-99E7-954A-B180-4DC52D0139D6}"/>
              </a:ext>
            </a:extLst>
          </p:cNvPr>
          <p:cNvGraphicFramePr/>
          <p:nvPr>
            <p:extLst>
              <p:ext uri="{D42A27DB-BD31-4B8C-83A1-F6EECF244321}">
                <p14:modId xmlns:p14="http://schemas.microsoft.com/office/powerpoint/2010/main" val="4219913178"/>
              </p:ext>
            </p:extLst>
          </p:nvPr>
        </p:nvGraphicFramePr>
        <p:xfrm>
          <a:off x="404786" y="2162218"/>
          <a:ext cx="11294102" cy="3899486"/>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xmlns="" id="{E4DD7D33-5286-CA4E-A653-77675FBCB6A1}"/>
              </a:ext>
            </a:extLst>
          </p:cNvPr>
          <p:cNvSpPr txBox="1"/>
          <p:nvPr/>
        </p:nvSpPr>
        <p:spPr>
          <a:xfrm>
            <a:off x="6260315" y="6267261"/>
            <a:ext cx="4849469" cy="276999"/>
          </a:xfrm>
          <a:prstGeom prst="rect">
            <a:avLst/>
          </a:prstGeom>
          <a:noFill/>
        </p:spPr>
        <p:txBody>
          <a:bodyPr wrap="square" rtlCol="0">
            <a:spAutoFit/>
          </a:bodyPr>
          <a:lstStyle/>
          <a:p>
            <a:pPr algn="r"/>
            <a:r>
              <a:rPr lang="en-US" sz="12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17,997 adults polled in 26 countries from May 22 to June 5, 2020</a:t>
            </a:r>
          </a:p>
        </p:txBody>
      </p:sp>
      <p:sp>
        <p:nvSpPr>
          <p:cNvPr id="13" name="Rectangle 12">
            <a:extLst>
              <a:ext uri="{FF2B5EF4-FFF2-40B4-BE49-F238E27FC236}">
                <a16:creationId xmlns:a16="http://schemas.microsoft.com/office/drawing/2014/main" xmlns="" id="{5624A011-DF1D-1C4C-9E3B-46380E460C17}"/>
              </a:ext>
            </a:extLst>
          </p:cNvPr>
          <p:cNvSpPr/>
          <p:nvPr/>
        </p:nvSpPr>
        <p:spPr>
          <a:xfrm>
            <a:off x="512896" y="1854442"/>
            <a:ext cx="114300" cy="11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FD1FA645-EB05-C64C-BE32-A79F30CA58EE}"/>
              </a:ext>
            </a:extLst>
          </p:cNvPr>
          <p:cNvSpPr txBox="1"/>
          <p:nvPr/>
        </p:nvSpPr>
        <p:spPr>
          <a:xfrm>
            <a:off x="644277" y="1754790"/>
            <a:ext cx="563745"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Si</a:t>
            </a:r>
          </a:p>
        </p:txBody>
      </p:sp>
      <p:sp>
        <p:nvSpPr>
          <p:cNvPr id="16" name="Rectangle 15">
            <a:extLst>
              <a:ext uri="{FF2B5EF4-FFF2-40B4-BE49-F238E27FC236}">
                <a16:creationId xmlns:a16="http://schemas.microsoft.com/office/drawing/2014/main" xmlns="" id="{8487129E-2589-AF46-820B-1E4F2A8022CE}"/>
              </a:ext>
            </a:extLst>
          </p:cNvPr>
          <p:cNvSpPr/>
          <p:nvPr/>
        </p:nvSpPr>
        <p:spPr>
          <a:xfrm>
            <a:off x="1646619" y="1854442"/>
            <a:ext cx="114300" cy="114300"/>
          </a:xfrm>
          <a:prstGeom prst="rect">
            <a:avLst/>
          </a:prstGeom>
          <a:solidFill>
            <a:srgbClr val="C9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203954DB-AEB0-AD4C-9F22-F520ACCB55B7}"/>
              </a:ext>
            </a:extLst>
          </p:cNvPr>
          <p:cNvSpPr txBox="1"/>
          <p:nvPr/>
        </p:nvSpPr>
        <p:spPr>
          <a:xfrm>
            <a:off x="1766876" y="1754790"/>
            <a:ext cx="563746"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No</a:t>
            </a:r>
          </a:p>
        </p:txBody>
      </p:sp>
      <p:sp>
        <p:nvSpPr>
          <p:cNvPr id="26" name="TextBox 25">
            <a:extLst>
              <a:ext uri="{FF2B5EF4-FFF2-40B4-BE49-F238E27FC236}">
                <a16:creationId xmlns:a16="http://schemas.microsoft.com/office/drawing/2014/main" xmlns="" id="{4713BB24-6E86-174C-8204-41300587896B}"/>
              </a:ext>
            </a:extLst>
          </p:cNvPr>
          <p:cNvSpPr txBox="1"/>
          <p:nvPr/>
        </p:nvSpPr>
        <p:spPr>
          <a:xfrm>
            <a:off x="404786" y="983994"/>
            <a:ext cx="10704998" cy="646331"/>
          </a:xfrm>
          <a:prstGeom prst="rect">
            <a:avLst/>
          </a:prstGeom>
          <a:noFill/>
        </p:spPr>
        <p:txBody>
          <a:bodyPr wrap="square" rtlCol="0">
            <a:spAutoFit/>
          </a:bodyPr>
          <a:lstStyle/>
          <a:p>
            <a:r>
              <a:rPr lang="es-CL"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P: ¿Experimentó alguna de las siguientes situaciones cuando se trata del costo de los alimentos, bienes y servicios para usted y su familia desde el brote de coronavirus? Tuve que comprar artículos más caros (por ejemplo, alimentos, artículos para el hogar, productos de cuidado personal, etc.) o pagué los gastos de envío debido al cierre de tiendas y la escasez de suministros.</a:t>
            </a:r>
            <a:endParaRPr lang="en-US"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6" name="Espace réservé du numéro de diapositive 9">
            <a:extLst>
              <a:ext uri="{FF2B5EF4-FFF2-40B4-BE49-F238E27FC236}">
                <a16:creationId xmlns:a16="http://schemas.microsoft.com/office/drawing/2014/main" xmlns="" id="{D67ADADE-7963-B943-836A-C06021691E5A}"/>
              </a:ext>
            </a:extLst>
          </p:cNvPr>
          <p:cNvSpPr txBox="1">
            <a:spLocks/>
          </p:cNvSpPr>
          <p:nvPr/>
        </p:nvSpPr>
        <p:spPr>
          <a:xfrm>
            <a:off x="404785" y="6273461"/>
            <a:ext cx="3453111" cy="23237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200" b="1" smtClean="0">
                <a:solidFill>
                  <a:schemeClr val="bg1">
                    <a:lumMod val="50000"/>
                  </a:schemeClr>
                </a:solidFill>
                <a:latin typeface="Arial" panose="020B0604020202020204" pitchFamily="34" charset="0"/>
                <a:cs typeface="Arial" panose="020B0604020202020204" pitchFamily="34" charset="0"/>
              </a:rPr>
              <a:pPr/>
              <a:t>16</a:t>
            </a:fld>
            <a:r>
              <a:rPr lang="en-GB" sz="1200" b="1" dirty="0">
                <a:solidFill>
                  <a:schemeClr val="bg1">
                    <a:lumMod val="50000"/>
                  </a:schemeClr>
                </a:solidFill>
                <a:latin typeface="Arial" panose="020B0604020202020204" pitchFamily="34" charset="0"/>
                <a:cs typeface="Arial" panose="020B0604020202020204" pitchFamily="34" charset="0"/>
              </a:rPr>
              <a:t> – </a:t>
            </a:r>
            <a:r>
              <a:rPr lang="en-GB" sz="1200" dirty="0">
                <a:solidFill>
                  <a:schemeClr val="bg1">
                    <a:lumMod val="50000"/>
                  </a:schemeClr>
                </a:solidFill>
                <a:latin typeface="Arial" panose="020B0604020202020204" pitchFamily="34" charset="0"/>
                <a:cs typeface="Arial" panose="020B0604020202020204" pitchFamily="34" charset="0"/>
              </a:rPr>
              <a:t>© Ipsos | Cost of living amid COVID-19</a:t>
            </a:r>
          </a:p>
        </p:txBody>
      </p:sp>
    </p:spTree>
    <p:extLst>
      <p:ext uri="{BB962C8B-B14F-4D97-AF65-F5344CB8AC3E}">
        <p14:creationId xmlns:p14="http://schemas.microsoft.com/office/powerpoint/2010/main" val="371225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4">
            <a:extLst>
              <a:ext uri="{FF2B5EF4-FFF2-40B4-BE49-F238E27FC236}">
                <a16:creationId xmlns:a16="http://schemas.microsoft.com/office/drawing/2014/main" xmlns="" id="{AE77C489-D491-AC45-AA69-1834BC8DF127}"/>
              </a:ext>
            </a:extLst>
          </p:cNvPr>
          <p:cNvSpPr txBox="1">
            <a:spLocks/>
          </p:cNvSpPr>
          <p:nvPr/>
        </p:nvSpPr>
        <p:spPr>
          <a:xfrm>
            <a:off x="404786" y="361701"/>
            <a:ext cx="11294102" cy="46705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a:lnSpc>
                <a:spcPct val="110000"/>
              </a:lnSpc>
              <a:spcAft>
                <a:spcPts val="600"/>
              </a:spcAft>
            </a:pPr>
            <a:r>
              <a:rPr lang="es-CL" sz="2400" b="1" cap="none" dirty="0">
                <a:solidFill>
                  <a:schemeClr val="tx1"/>
                </a:solidFill>
              </a:rPr>
              <a:t>¿Ha incurrido en costos adicionales al pasar más tiempo en casa?</a:t>
            </a:r>
            <a:endParaRPr lang="en-CA" sz="2400" b="1" cap="none" dirty="0">
              <a:solidFill>
                <a:schemeClr val="tx1"/>
              </a:solidFill>
            </a:endParaRPr>
          </a:p>
        </p:txBody>
      </p:sp>
      <p:graphicFrame>
        <p:nvGraphicFramePr>
          <p:cNvPr id="3" name="Chart 2">
            <a:extLst>
              <a:ext uri="{FF2B5EF4-FFF2-40B4-BE49-F238E27FC236}">
                <a16:creationId xmlns:a16="http://schemas.microsoft.com/office/drawing/2014/main" xmlns="" id="{AFDF6128-99E7-954A-B180-4DC52D0139D6}"/>
              </a:ext>
            </a:extLst>
          </p:cNvPr>
          <p:cNvGraphicFramePr/>
          <p:nvPr>
            <p:extLst>
              <p:ext uri="{D42A27DB-BD31-4B8C-83A1-F6EECF244321}">
                <p14:modId xmlns:p14="http://schemas.microsoft.com/office/powerpoint/2010/main" val="593709564"/>
              </p:ext>
            </p:extLst>
          </p:nvPr>
        </p:nvGraphicFramePr>
        <p:xfrm>
          <a:off x="404786" y="2162217"/>
          <a:ext cx="11294102" cy="3901543"/>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xmlns="" id="{CD38A908-0D3F-2641-980D-A237A4FFE1A6}"/>
              </a:ext>
            </a:extLst>
          </p:cNvPr>
          <p:cNvSpPr txBox="1"/>
          <p:nvPr/>
        </p:nvSpPr>
        <p:spPr>
          <a:xfrm>
            <a:off x="6260315" y="6267261"/>
            <a:ext cx="4849469" cy="276999"/>
          </a:xfrm>
          <a:prstGeom prst="rect">
            <a:avLst/>
          </a:prstGeom>
          <a:noFill/>
        </p:spPr>
        <p:txBody>
          <a:bodyPr wrap="square" rtlCol="0">
            <a:spAutoFit/>
          </a:bodyPr>
          <a:lstStyle/>
          <a:p>
            <a:pPr algn="r"/>
            <a:r>
              <a:rPr lang="en-US" sz="12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17,997 adults polled in 26 countries from May 22 to June 5, 2020</a:t>
            </a:r>
          </a:p>
        </p:txBody>
      </p:sp>
      <p:sp>
        <p:nvSpPr>
          <p:cNvPr id="28" name="TextBox 27">
            <a:extLst>
              <a:ext uri="{FF2B5EF4-FFF2-40B4-BE49-F238E27FC236}">
                <a16:creationId xmlns:a16="http://schemas.microsoft.com/office/drawing/2014/main" xmlns="" id="{F130993A-1548-E14F-BB56-03590220B722}"/>
              </a:ext>
            </a:extLst>
          </p:cNvPr>
          <p:cNvSpPr txBox="1"/>
          <p:nvPr/>
        </p:nvSpPr>
        <p:spPr>
          <a:xfrm>
            <a:off x="404785" y="983994"/>
            <a:ext cx="11142937" cy="646331"/>
          </a:xfrm>
          <a:prstGeom prst="rect">
            <a:avLst/>
          </a:prstGeom>
          <a:noFill/>
        </p:spPr>
        <p:txBody>
          <a:bodyPr wrap="square" rtlCol="0" anchor="t">
            <a:spAutoFit/>
          </a:bodyPr>
          <a:lstStyle/>
          <a:p>
            <a:r>
              <a:rPr lang="es-CL" sz="1200" b="1" dirty="0">
                <a:solidFill>
                  <a:schemeClr val="bg1">
                    <a:lumMod val="50000"/>
                  </a:schemeClr>
                </a:solidFill>
                <a:latin typeface="Arial"/>
                <a:ea typeface="Calibri" panose="020F0502020204030204" pitchFamily="34" charset="0"/>
                <a:cs typeface="Arial"/>
              </a:rPr>
              <a:t>P: ¿Experimentó alguna de las siguientes situaciones cuando se trata del costo de los alimentos, bienes y servicios para usted y su familia desde el brote de coronavirus? ¿Ha incurrido en costos nuevos / adicionales (por ejemplo, facturas de servicios básicos más grandes) debido a que pasa más tiempo en casa / trabajando desde casa</a:t>
            </a:r>
            <a:endParaRPr lang="en-US" sz="1200" b="1" dirty="0">
              <a:solidFill>
                <a:schemeClr val="bg1">
                  <a:lumMod val="50000"/>
                </a:schemeClr>
              </a:solidFill>
              <a:latin typeface="Arial"/>
              <a:ea typeface="Calibri" panose="020F0502020204030204" pitchFamily="34" charset="0"/>
              <a:cs typeface="Arial"/>
            </a:endParaRPr>
          </a:p>
        </p:txBody>
      </p:sp>
      <p:sp>
        <p:nvSpPr>
          <p:cNvPr id="29" name="Rectangle 28">
            <a:extLst>
              <a:ext uri="{FF2B5EF4-FFF2-40B4-BE49-F238E27FC236}">
                <a16:creationId xmlns:a16="http://schemas.microsoft.com/office/drawing/2014/main" xmlns="" id="{55507ACC-1398-9845-9CD9-FC86F2BA714C}"/>
              </a:ext>
            </a:extLst>
          </p:cNvPr>
          <p:cNvSpPr/>
          <p:nvPr/>
        </p:nvSpPr>
        <p:spPr>
          <a:xfrm>
            <a:off x="512896" y="1854442"/>
            <a:ext cx="114300" cy="11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09C9AA71-D828-614C-A1CC-1F3D277178CA}"/>
              </a:ext>
            </a:extLst>
          </p:cNvPr>
          <p:cNvSpPr txBox="1"/>
          <p:nvPr/>
        </p:nvSpPr>
        <p:spPr>
          <a:xfrm>
            <a:off x="644277" y="1754790"/>
            <a:ext cx="563745"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Si</a:t>
            </a:r>
          </a:p>
        </p:txBody>
      </p:sp>
      <p:sp>
        <p:nvSpPr>
          <p:cNvPr id="31" name="Rectangle 30">
            <a:extLst>
              <a:ext uri="{FF2B5EF4-FFF2-40B4-BE49-F238E27FC236}">
                <a16:creationId xmlns:a16="http://schemas.microsoft.com/office/drawing/2014/main" xmlns="" id="{FC0C2A54-D013-FB45-9365-47A12E942C33}"/>
              </a:ext>
            </a:extLst>
          </p:cNvPr>
          <p:cNvSpPr/>
          <p:nvPr/>
        </p:nvSpPr>
        <p:spPr>
          <a:xfrm>
            <a:off x="1646619" y="1854442"/>
            <a:ext cx="114300" cy="114300"/>
          </a:xfrm>
          <a:prstGeom prst="rect">
            <a:avLst/>
          </a:prstGeom>
          <a:solidFill>
            <a:srgbClr val="C9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BA4B4816-A11E-7242-8959-26A56F7049E7}"/>
              </a:ext>
            </a:extLst>
          </p:cNvPr>
          <p:cNvSpPr txBox="1"/>
          <p:nvPr/>
        </p:nvSpPr>
        <p:spPr>
          <a:xfrm>
            <a:off x="1766876" y="1754790"/>
            <a:ext cx="563746"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No</a:t>
            </a:r>
          </a:p>
        </p:txBody>
      </p:sp>
      <p:sp>
        <p:nvSpPr>
          <p:cNvPr id="37" name="Espace réservé du numéro de diapositive 9">
            <a:extLst>
              <a:ext uri="{FF2B5EF4-FFF2-40B4-BE49-F238E27FC236}">
                <a16:creationId xmlns:a16="http://schemas.microsoft.com/office/drawing/2014/main" xmlns="" id="{C9D81207-9973-F445-870C-9C703B945951}"/>
              </a:ext>
            </a:extLst>
          </p:cNvPr>
          <p:cNvSpPr txBox="1">
            <a:spLocks/>
          </p:cNvSpPr>
          <p:nvPr/>
        </p:nvSpPr>
        <p:spPr>
          <a:xfrm>
            <a:off x="404785" y="6273461"/>
            <a:ext cx="3453111" cy="23237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200" b="1" smtClean="0">
                <a:solidFill>
                  <a:schemeClr val="bg1">
                    <a:lumMod val="50000"/>
                  </a:schemeClr>
                </a:solidFill>
                <a:latin typeface="Arial" panose="020B0604020202020204" pitchFamily="34" charset="0"/>
                <a:cs typeface="Arial" panose="020B0604020202020204" pitchFamily="34" charset="0"/>
              </a:rPr>
              <a:pPr/>
              <a:t>17</a:t>
            </a:fld>
            <a:r>
              <a:rPr lang="en-GB" sz="1200" b="1" dirty="0">
                <a:solidFill>
                  <a:schemeClr val="bg1">
                    <a:lumMod val="50000"/>
                  </a:schemeClr>
                </a:solidFill>
                <a:latin typeface="Arial" panose="020B0604020202020204" pitchFamily="34" charset="0"/>
                <a:cs typeface="Arial" panose="020B0604020202020204" pitchFamily="34" charset="0"/>
              </a:rPr>
              <a:t> – </a:t>
            </a:r>
            <a:r>
              <a:rPr lang="en-GB" sz="1200" dirty="0">
                <a:solidFill>
                  <a:schemeClr val="bg1">
                    <a:lumMod val="50000"/>
                  </a:schemeClr>
                </a:solidFill>
                <a:latin typeface="Arial" panose="020B0604020202020204" pitchFamily="34" charset="0"/>
                <a:cs typeface="Arial" panose="020B0604020202020204" pitchFamily="34" charset="0"/>
              </a:rPr>
              <a:t>© Ipsos | Cost of living amid COVID-19</a:t>
            </a:r>
          </a:p>
        </p:txBody>
      </p:sp>
    </p:spTree>
    <p:extLst>
      <p:ext uri="{BB962C8B-B14F-4D97-AF65-F5344CB8AC3E}">
        <p14:creationId xmlns:p14="http://schemas.microsoft.com/office/powerpoint/2010/main" val="3053433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4">
            <a:extLst>
              <a:ext uri="{FF2B5EF4-FFF2-40B4-BE49-F238E27FC236}">
                <a16:creationId xmlns:a16="http://schemas.microsoft.com/office/drawing/2014/main" xmlns="" id="{AE77C489-D491-AC45-AA69-1834BC8DF127}"/>
              </a:ext>
            </a:extLst>
          </p:cNvPr>
          <p:cNvSpPr txBox="1">
            <a:spLocks/>
          </p:cNvSpPr>
          <p:nvPr/>
        </p:nvSpPr>
        <p:spPr>
          <a:xfrm>
            <a:off x="404786" y="361701"/>
            <a:ext cx="11294102" cy="46705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a:lnSpc>
                <a:spcPct val="110000"/>
              </a:lnSpc>
              <a:spcAft>
                <a:spcPts val="600"/>
              </a:spcAft>
            </a:pPr>
            <a:r>
              <a:rPr lang="es-CL" sz="2400" b="1" cap="none" dirty="0">
                <a:solidFill>
                  <a:schemeClr val="tx1"/>
                </a:solidFill>
              </a:rPr>
              <a:t>¿Has comprado nuevos, más o mejores bienes y servicios?</a:t>
            </a:r>
            <a:endParaRPr lang="en-CA" sz="2400" b="1" cap="none" dirty="0">
              <a:solidFill>
                <a:schemeClr val="tx1"/>
              </a:solidFill>
            </a:endParaRPr>
          </a:p>
        </p:txBody>
      </p:sp>
      <p:graphicFrame>
        <p:nvGraphicFramePr>
          <p:cNvPr id="3" name="Chart 2">
            <a:extLst>
              <a:ext uri="{FF2B5EF4-FFF2-40B4-BE49-F238E27FC236}">
                <a16:creationId xmlns:a16="http://schemas.microsoft.com/office/drawing/2014/main" xmlns="" id="{AFDF6128-99E7-954A-B180-4DC52D0139D6}"/>
              </a:ext>
            </a:extLst>
          </p:cNvPr>
          <p:cNvGraphicFramePr/>
          <p:nvPr>
            <p:extLst>
              <p:ext uri="{D42A27DB-BD31-4B8C-83A1-F6EECF244321}">
                <p14:modId xmlns:p14="http://schemas.microsoft.com/office/powerpoint/2010/main" val="65311717"/>
              </p:ext>
            </p:extLst>
          </p:nvPr>
        </p:nvGraphicFramePr>
        <p:xfrm>
          <a:off x="404786" y="2162217"/>
          <a:ext cx="11294102" cy="3901543"/>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xmlns="" id="{887C981D-05D6-3745-B450-CDF135E8C457}"/>
              </a:ext>
            </a:extLst>
          </p:cNvPr>
          <p:cNvSpPr txBox="1"/>
          <p:nvPr/>
        </p:nvSpPr>
        <p:spPr>
          <a:xfrm>
            <a:off x="6260315" y="6267261"/>
            <a:ext cx="4849469" cy="276999"/>
          </a:xfrm>
          <a:prstGeom prst="rect">
            <a:avLst/>
          </a:prstGeom>
          <a:noFill/>
        </p:spPr>
        <p:txBody>
          <a:bodyPr wrap="square" rtlCol="0">
            <a:spAutoFit/>
          </a:bodyPr>
          <a:lstStyle/>
          <a:p>
            <a:pPr algn="r"/>
            <a:r>
              <a:rPr lang="en-US" sz="12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17,997 adults polled in 26 countries from May 22 to June 5, 2020</a:t>
            </a:r>
          </a:p>
        </p:txBody>
      </p:sp>
      <p:sp>
        <p:nvSpPr>
          <p:cNvPr id="33" name="TextBox 32">
            <a:extLst>
              <a:ext uri="{FF2B5EF4-FFF2-40B4-BE49-F238E27FC236}">
                <a16:creationId xmlns:a16="http://schemas.microsoft.com/office/drawing/2014/main" xmlns="" id="{5FDBB0E8-589C-D546-88D6-3C297B90FB6A}"/>
              </a:ext>
            </a:extLst>
          </p:cNvPr>
          <p:cNvSpPr txBox="1"/>
          <p:nvPr/>
        </p:nvSpPr>
        <p:spPr>
          <a:xfrm>
            <a:off x="404786" y="983994"/>
            <a:ext cx="11294102" cy="646331"/>
          </a:xfrm>
          <a:prstGeom prst="rect">
            <a:avLst/>
          </a:prstGeom>
          <a:noFill/>
        </p:spPr>
        <p:txBody>
          <a:bodyPr wrap="square" rtlCol="0">
            <a:spAutoFit/>
          </a:bodyPr>
          <a:lstStyle/>
          <a:p>
            <a:r>
              <a:rPr lang="es-CL"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P: ¿Experimentó alguna de las siguientes situaciones cuando se trata del costo de los alimentos, bienes y servicios para usted y su familia desde el brote de coronavirus? Compró bienes y servicios nuevos, más o mejores (por ejemplo, alimentos, alcohol, muebles, productos electrónicos, libros, juguetes / juegos, etc.)</a:t>
            </a:r>
            <a:endParaRPr lang="en-US"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xmlns="" id="{106C4F69-68EC-AA48-BDE5-14CFCACA11BE}"/>
              </a:ext>
            </a:extLst>
          </p:cNvPr>
          <p:cNvSpPr/>
          <p:nvPr/>
        </p:nvSpPr>
        <p:spPr>
          <a:xfrm>
            <a:off x="512896" y="1854442"/>
            <a:ext cx="114300" cy="11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xmlns="" id="{87D422A7-D9D6-FC44-93BF-6DF8EC6F04DF}"/>
              </a:ext>
            </a:extLst>
          </p:cNvPr>
          <p:cNvSpPr txBox="1"/>
          <p:nvPr/>
        </p:nvSpPr>
        <p:spPr>
          <a:xfrm>
            <a:off x="644277" y="1754790"/>
            <a:ext cx="563745"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Si</a:t>
            </a:r>
          </a:p>
        </p:txBody>
      </p:sp>
      <p:sp>
        <p:nvSpPr>
          <p:cNvPr id="36" name="Rectangle 35">
            <a:extLst>
              <a:ext uri="{FF2B5EF4-FFF2-40B4-BE49-F238E27FC236}">
                <a16:creationId xmlns:a16="http://schemas.microsoft.com/office/drawing/2014/main" xmlns="" id="{CCBEC0EB-55F4-FA4D-A3D9-2064B8DAC54A}"/>
              </a:ext>
            </a:extLst>
          </p:cNvPr>
          <p:cNvSpPr/>
          <p:nvPr/>
        </p:nvSpPr>
        <p:spPr>
          <a:xfrm>
            <a:off x="1646619" y="1854442"/>
            <a:ext cx="114300" cy="114300"/>
          </a:xfrm>
          <a:prstGeom prst="rect">
            <a:avLst/>
          </a:prstGeom>
          <a:solidFill>
            <a:srgbClr val="C9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xmlns="" id="{0001C65D-9FAC-1A47-9485-B01B8FAD1E07}"/>
              </a:ext>
            </a:extLst>
          </p:cNvPr>
          <p:cNvSpPr txBox="1"/>
          <p:nvPr/>
        </p:nvSpPr>
        <p:spPr>
          <a:xfrm>
            <a:off x="1766876" y="1754790"/>
            <a:ext cx="563746"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No</a:t>
            </a:r>
          </a:p>
        </p:txBody>
      </p:sp>
      <p:sp>
        <p:nvSpPr>
          <p:cNvPr id="41" name="Espace réservé du numéro de diapositive 9">
            <a:extLst>
              <a:ext uri="{FF2B5EF4-FFF2-40B4-BE49-F238E27FC236}">
                <a16:creationId xmlns:a16="http://schemas.microsoft.com/office/drawing/2014/main" xmlns="" id="{6EE6F56F-4D4F-444B-9D9E-09D4518CAB40}"/>
              </a:ext>
            </a:extLst>
          </p:cNvPr>
          <p:cNvSpPr txBox="1">
            <a:spLocks/>
          </p:cNvSpPr>
          <p:nvPr/>
        </p:nvSpPr>
        <p:spPr>
          <a:xfrm>
            <a:off x="404785" y="6273461"/>
            <a:ext cx="3453111" cy="23237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200" b="1" smtClean="0">
                <a:solidFill>
                  <a:schemeClr val="bg1">
                    <a:lumMod val="50000"/>
                  </a:schemeClr>
                </a:solidFill>
                <a:latin typeface="Arial" panose="020B0604020202020204" pitchFamily="34" charset="0"/>
                <a:cs typeface="Arial" panose="020B0604020202020204" pitchFamily="34" charset="0"/>
              </a:rPr>
              <a:pPr/>
              <a:t>18</a:t>
            </a:fld>
            <a:r>
              <a:rPr lang="en-GB" sz="1200" b="1" dirty="0">
                <a:solidFill>
                  <a:schemeClr val="bg1">
                    <a:lumMod val="50000"/>
                  </a:schemeClr>
                </a:solidFill>
                <a:latin typeface="Arial" panose="020B0604020202020204" pitchFamily="34" charset="0"/>
                <a:cs typeface="Arial" panose="020B0604020202020204" pitchFamily="34" charset="0"/>
              </a:rPr>
              <a:t> – </a:t>
            </a:r>
            <a:r>
              <a:rPr lang="en-GB" sz="1200" dirty="0">
                <a:solidFill>
                  <a:schemeClr val="bg1">
                    <a:lumMod val="50000"/>
                  </a:schemeClr>
                </a:solidFill>
                <a:latin typeface="Arial" panose="020B0604020202020204" pitchFamily="34" charset="0"/>
                <a:cs typeface="Arial" panose="020B0604020202020204" pitchFamily="34" charset="0"/>
              </a:rPr>
              <a:t>© Ipsos | Cost of living amid COVID-19</a:t>
            </a:r>
          </a:p>
        </p:txBody>
      </p:sp>
    </p:spTree>
    <p:extLst>
      <p:ext uri="{BB962C8B-B14F-4D97-AF65-F5344CB8AC3E}">
        <p14:creationId xmlns:p14="http://schemas.microsoft.com/office/powerpoint/2010/main" val="3754025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4">
            <a:extLst>
              <a:ext uri="{FF2B5EF4-FFF2-40B4-BE49-F238E27FC236}">
                <a16:creationId xmlns:a16="http://schemas.microsoft.com/office/drawing/2014/main" xmlns="" id="{AE77C489-D491-AC45-AA69-1834BC8DF127}"/>
              </a:ext>
            </a:extLst>
          </p:cNvPr>
          <p:cNvSpPr txBox="1">
            <a:spLocks/>
          </p:cNvSpPr>
          <p:nvPr/>
        </p:nvSpPr>
        <p:spPr>
          <a:xfrm>
            <a:off x="404786" y="361701"/>
            <a:ext cx="11294102" cy="46705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a:lnSpc>
                <a:spcPct val="110000"/>
              </a:lnSpc>
              <a:spcAft>
                <a:spcPts val="600"/>
              </a:spcAft>
            </a:pPr>
            <a:r>
              <a:rPr lang="es-CL" sz="2400" b="1" cap="none" dirty="0">
                <a:solidFill>
                  <a:schemeClr val="tx1"/>
                </a:solidFill>
              </a:rPr>
              <a:t>¿Ha pagado el tratamiento médico debido al brote de COVID-19?</a:t>
            </a:r>
            <a:endParaRPr lang="en-CA" sz="2400" b="1" cap="none" dirty="0">
              <a:solidFill>
                <a:schemeClr val="tx1"/>
              </a:solidFill>
            </a:endParaRPr>
          </a:p>
        </p:txBody>
      </p:sp>
      <p:sp>
        <p:nvSpPr>
          <p:cNvPr id="25" name="Rectangle 24">
            <a:extLst>
              <a:ext uri="{FF2B5EF4-FFF2-40B4-BE49-F238E27FC236}">
                <a16:creationId xmlns:a16="http://schemas.microsoft.com/office/drawing/2014/main" xmlns="" id="{493BCBC7-95CF-8E49-8399-AFDBFF29035E}"/>
              </a:ext>
            </a:extLst>
          </p:cNvPr>
          <p:cNvSpPr/>
          <p:nvPr/>
        </p:nvSpPr>
        <p:spPr>
          <a:xfrm>
            <a:off x="512896" y="1697641"/>
            <a:ext cx="114300" cy="11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2A5B6DB3-19A6-3544-A49D-C50385ADE83C}"/>
              </a:ext>
            </a:extLst>
          </p:cNvPr>
          <p:cNvSpPr txBox="1"/>
          <p:nvPr/>
        </p:nvSpPr>
        <p:spPr>
          <a:xfrm>
            <a:off x="644277" y="1600902"/>
            <a:ext cx="563745"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Si</a:t>
            </a:r>
          </a:p>
        </p:txBody>
      </p:sp>
      <p:graphicFrame>
        <p:nvGraphicFramePr>
          <p:cNvPr id="3" name="Chart 2">
            <a:extLst>
              <a:ext uri="{FF2B5EF4-FFF2-40B4-BE49-F238E27FC236}">
                <a16:creationId xmlns:a16="http://schemas.microsoft.com/office/drawing/2014/main" xmlns="" id="{AFDF6128-99E7-954A-B180-4DC52D0139D6}"/>
              </a:ext>
            </a:extLst>
          </p:cNvPr>
          <p:cNvGraphicFramePr/>
          <p:nvPr>
            <p:extLst>
              <p:ext uri="{D42A27DB-BD31-4B8C-83A1-F6EECF244321}">
                <p14:modId xmlns:p14="http://schemas.microsoft.com/office/powerpoint/2010/main" val="2979774129"/>
              </p:ext>
            </p:extLst>
          </p:nvPr>
        </p:nvGraphicFramePr>
        <p:xfrm>
          <a:off x="404786" y="2013473"/>
          <a:ext cx="11294102" cy="4050288"/>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a:extLst>
              <a:ext uri="{FF2B5EF4-FFF2-40B4-BE49-F238E27FC236}">
                <a16:creationId xmlns:a16="http://schemas.microsoft.com/office/drawing/2014/main" xmlns="" id="{D4A52CD1-04EF-F946-9AC5-1E22AAD9AA91}"/>
              </a:ext>
            </a:extLst>
          </p:cNvPr>
          <p:cNvSpPr/>
          <p:nvPr/>
        </p:nvSpPr>
        <p:spPr>
          <a:xfrm>
            <a:off x="1646619" y="1697641"/>
            <a:ext cx="114300" cy="114300"/>
          </a:xfrm>
          <a:prstGeom prst="rect">
            <a:avLst/>
          </a:prstGeom>
          <a:solidFill>
            <a:srgbClr val="C9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7ECFD1DE-2FB8-8D47-88C1-74D3DA72C417}"/>
              </a:ext>
            </a:extLst>
          </p:cNvPr>
          <p:cNvSpPr txBox="1"/>
          <p:nvPr/>
        </p:nvSpPr>
        <p:spPr>
          <a:xfrm>
            <a:off x="1766876" y="1600901"/>
            <a:ext cx="563746"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No</a:t>
            </a:r>
          </a:p>
        </p:txBody>
      </p:sp>
      <p:sp>
        <p:nvSpPr>
          <p:cNvPr id="12" name="TextBox 11">
            <a:extLst>
              <a:ext uri="{FF2B5EF4-FFF2-40B4-BE49-F238E27FC236}">
                <a16:creationId xmlns:a16="http://schemas.microsoft.com/office/drawing/2014/main" xmlns="" id="{887C981D-05D6-3745-B450-CDF135E8C457}"/>
              </a:ext>
            </a:extLst>
          </p:cNvPr>
          <p:cNvSpPr txBox="1"/>
          <p:nvPr/>
        </p:nvSpPr>
        <p:spPr>
          <a:xfrm>
            <a:off x="6260315" y="6267261"/>
            <a:ext cx="4849469" cy="276999"/>
          </a:xfrm>
          <a:prstGeom prst="rect">
            <a:avLst/>
          </a:prstGeom>
          <a:noFill/>
        </p:spPr>
        <p:txBody>
          <a:bodyPr wrap="square" rtlCol="0">
            <a:spAutoFit/>
          </a:bodyPr>
          <a:lstStyle/>
          <a:p>
            <a:pPr algn="r"/>
            <a:r>
              <a:rPr lang="en-US" sz="12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17,997 adults polled in 26 countries from May 22 to June 5, 2020</a:t>
            </a:r>
          </a:p>
        </p:txBody>
      </p:sp>
      <p:sp>
        <p:nvSpPr>
          <p:cNvPr id="11" name="TextBox 10">
            <a:extLst>
              <a:ext uri="{FF2B5EF4-FFF2-40B4-BE49-F238E27FC236}">
                <a16:creationId xmlns:a16="http://schemas.microsoft.com/office/drawing/2014/main" xmlns="" id="{8A8424F7-1E0C-EE44-A0D3-C556971B6679}"/>
              </a:ext>
            </a:extLst>
          </p:cNvPr>
          <p:cNvSpPr txBox="1"/>
          <p:nvPr/>
        </p:nvSpPr>
        <p:spPr>
          <a:xfrm>
            <a:off x="404785" y="983994"/>
            <a:ext cx="10243549" cy="461665"/>
          </a:xfrm>
          <a:prstGeom prst="rect">
            <a:avLst/>
          </a:prstGeom>
          <a:noFill/>
        </p:spPr>
        <p:txBody>
          <a:bodyPr wrap="square" rtlCol="0">
            <a:spAutoFit/>
          </a:bodyPr>
          <a:lstStyle/>
          <a:p>
            <a:r>
              <a:rPr lang="es-CL"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P: ¿Experimentó alguna de las siguientes situaciones cuando se trata del costo de los alimentos, bienes y servicios para usted y su familia desde el brote de coronavirus? Pagado por tratamiento médico debido al brote de COVID-19</a:t>
            </a:r>
            <a:endParaRPr lang="en-US"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15" name="Espace réservé du numéro de diapositive 9">
            <a:extLst>
              <a:ext uri="{FF2B5EF4-FFF2-40B4-BE49-F238E27FC236}">
                <a16:creationId xmlns:a16="http://schemas.microsoft.com/office/drawing/2014/main" xmlns="" id="{31956062-94A2-0141-A32E-21AB19EE4A44}"/>
              </a:ext>
            </a:extLst>
          </p:cNvPr>
          <p:cNvSpPr txBox="1">
            <a:spLocks/>
          </p:cNvSpPr>
          <p:nvPr/>
        </p:nvSpPr>
        <p:spPr>
          <a:xfrm>
            <a:off x="404785" y="6273461"/>
            <a:ext cx="3453111" cy="23237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200" b="1" smtClean="0">
                <a:solidFill>
                  <a:schemeClr val="bg1">
                    <a:lumMod val="50000"/>
                  </a:schemeClr>
                </a:solidFill>
                <a:latin typeface="Arial" panose="020B0604020202020204" pitchFamily="34" charset="0"/>
                <a:cs typeface="Arial" panose="020B0604020202020204" pitchFamily="34" charset="0"/>
              </a:rPr>
              <a:pPr/>
              <a:t>19</a:t>
            </a:fld>
            <a:r>
              <a:rPr lang="en-GB" sz="1200" b="1" dirty="0">
                <a:solidFill>
                  <a:schemeClr val="bg1">
                    <a:lumMod val="50000"/>
                  </a:schemeClr>
                </a:solidFill>
                <a:latin typeface="Arial" panose="020B0604020202020204" pitchFamily="34" charset="0"/>
                <a:cs typeface="Arial" panose="020B0604020202020204" pitchFamily="34" charset="0"/>
              </a:rPr>
              <a:t> – </a:t>
            </a:r>
            <a:r>
              <a:rPr lang="en-GB" sz="1200" dirty="0">
                <a:solidFill>
                  <a:schemeClr val="bg1">
                    <a:lumMod val="50000"/>
                  </a:schemeClr>
                </a:solidFill>
                <a:latin typeface="Arial" panose="020B0604020202020204" pitchFamily="34" charset="0"/>
                <a:cs typeface="Arial" panose="020B0604020202020204" pitchFamily="34" charset="0"/>
              </a:rPr>
              <a:t>© Ipsos | Cost of living amid COVID-19</a:t>
            </a:r>
          </a:p>
        </p:txBody>
      </p:sp>
    </p:spTree>
    <p:extLst>
      <p:ext uri="{BB962C8B-B14F-4D97-AF65-F5344CB8AC3E}">
        <p14:creationId xmlns:p14="http://schemas.microsoft.com/office/powerpoint/2010/main" val="941684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750D294B-986C-4146-9032-B7AFD8DA493A}"/>
              </a:ext>
            </a:extLst>
          </p:cNvPr>
          <p:cNvSpPr txBox="1"/>
          <p:nvPr/>
        </p:nvSpPr>
        <p:spPr>
          <a:xfrm>
            <a:off x="6260315" y="6267261"/>
            <a:ext cx="4849469" cy="276999"/>
          </a:xfrm>
          <a:prstGeom prst="rect">
            <a:avLst/>
          </a:prstGeom>
          <a:noFill/>
        </p:spPr>
        <p:txBody>
          <a:bodyPr wrap="square" rtlCol="0">
            <a:spAutoFit/>
          </a:bodyPr>
          <a:lstStyle/>
          <a:p>
            <a:pPr algn="r"/>
            <a:r>
              <a:rPr lang="en-US" sz="12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17,997 adults polled in 26 countries from May 22 to June 5, 2020</a:t>
            </a:r>
          </a:p>
        </p:txBody>
      </p:sp>
      <p:sp>
        <p:nvSpPr>
          <p:cNvPr id="23" name="Title 4">
            <a:extLst>
              <a:ext uri="{FF2B5EF4-FFF2-40B4-BE49-F238E27FC236}">
                <a16:creationId xmlns:a16="http://schemas.microsoft.com/office/drawing/2014/main" xmlns="" id="{AE77C489-D491-AC45-AA69-1834BC8DF127}"/>
              </a:ext>
            </a:extLst>
          </p:cNvPr>
          <p:cNvSpPr txBox="1">
            <a:spLocks/>
          </p:cNvSpPr>
          <p:nvPr/>
        </p:nvSpPr>
        <p:spPr>
          <a:xfrm>
            <a:off x="404786" y="361701"/>
            <a:ext cx="11294102" cy="46705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a:lnSpc>
                <a:spcPct val="110000"/>
              </a:lnSpc>
              <a:spcAft>
                <a:spcPts val="600"/>
              </a:spcAft>
            </a:pPr>
            <a:r>
              <a:rPr lang="es-CL" sz="2400" b="1" cap="none" dirty="0">
                <a:solidFill>
                  <a:schemeClr val="tx1"/>
                </a:solidFill>
              </a:rPr>
              <a:t>¿Ha aumentado el costo de los alimentos, bienes y servicios?</a:t>
            </a:r>
            <a:endParaRPr lang="en-CA" sz="2400" b="1" cap="none" dirty="0">
              <a:solidFill>
                <a:schemeClr val="tx1"/>
              </a:solidFill>
            </a:endParaRPr>
          </a:p>
        </p:txBody>
      </p:sp>
      <p:graphicFrame>
        <p:nvGraphicFramePr>
          <p:cNvPr id="3" name="Chart 2">
            <a:extLst>
              <a:ext uri="{FF2B5EF4-FFF2-40B4-BE49-F238E27FC236}">
                <a16:creationId xmlns:a16="http://schemas.microsoft.com/office/drawing/2014/main" xmlns="" id="{AFDF6128-99E7-954A-B180-4DC52D0139D6}"/>
              </a:ext>
            </a:extLst>
          </p:cNvPr>
          <p:cNvGraphicFramePr/>
          <p:nvPr>
            <p:extLst>
              <p:ext uri="{D42A27DB-BD31-4B8C-83A1-F6EECF244321}">
                <p14:modId xmlns:p14="http://schemas.microsoft.com/office/powerpoint/2010/main" val="1103023168"/>
              </p:ext>
            </p:extLst>
          </p:nvPr>
        </p:nvGraphicFramePr>
        <p:xfrm>
          <a:off x="404786" y="2005418"/>
          <a:ext cx="11294102" cy="4031008"/>
        </p:xfrm>
        <a:graphic>
          <a:graphicData uri="http://schemas.openxmlformats.org/drawingml/2006/chart">
            <c:chart xmlns:c="http://schemas.openxmlformats.org/drawingml/2006/chart" xmlns:r="http://schemas.openxmlformats.org/officeDocument/2006/relationships" r:id="rId2"/>
          </a:graphicData>
        </a:graphic>
      </p:graphicFrame>
      <p:sp>
        <p:nvSpPr>
          <p:cNvPr id="31" name="TextBox 30">
            <a:extLst>
              <a:ext uri="{FF2B5EF4-FFF2-40B4-BE49-F238E27FC236}">
                <a16:creationId xmlns:a16="http://schemas.microsoft.com/office/drawing/2014/main" xmlns="" id="{A5D9784B-4F21-8B4D-9644-3CE8B4B45145}"/>
              </a:ext>
            </a:extLst>
          </p:cNvPr>
          <p:cNvSpPr txBox="1"/>
          <p:nvPr/>
        </p:nvSpPr>
        <p:spPr>
          <a:xfrm>
            <a:off x="404785" y="983994"/>
            <a:ext cx="7785057" cy="461665"/>
          </a:xfrm>
          <a:prstGeom prst="rect">
            <a:avLst/>
          </a:prstGeom>
          <a:noFill/>
        </p:spPr>
        <p:txBody>
          <a:bodyPr wrap="square" rtlCol="0">
            <a:spAutoFit/>
          </a:bodyPr>
          <a:lstStyle/>
          <a:p>
            <a:r>
              <a:rPr lang="es-CL"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P: En general, ¿ha aumentado o disminuido el costo de los alimentos, bienes y servicios para usted y su familia desde el coronavirus?</a:t>
            </a:r>
            <a:endParaRPr lang="en-US"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5" name="Espace réservé du numéro de diapositive 9">
            <a:extLst>
              <a:ext uri="{FF2B5EF4-FFF2-40B4-BE49-F238E27FC236}">
                <a16:creationId xmlns:a16="http://schemas.microsoft.com/office/drawing/2014/main" xmlns="" id="{E5F23E90-5B4C-8D43-95C9-703B2ACA4819}"/>
              </a:ext>
            </a:extLst>
          </p:cNvPr>
          <p:cNvSpPr txBox="1">
            <a:spLocks/>
          </p:cNvSpPr>
          <p:nvPr/>
        </p:nvSpPr>
        <p:spPr>
          <a:xfrm>
            <a:off x="404785" y="6273461"/>
            <a:ext cx="3453111" cy="23237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200" b="1" smtClean="0">
                <a:solidFill>
                  <a:schemeClr val="bg1">
                    <a:lumMod val="50000"/>
                  </a:schemeClr>
                </a:solidFill>
                <a:latin typeface="Arial" panose="020B0604020202020204" pitchFamily="34" charset="0"/>
                <a:cs typeface="Arial" panose="020B0604020202020204" pitchFamily="34" charset="0"/>
              </a:rPr>
              <a:pPr/>
              <a:t>2</a:t>
            </a:fld>
            <a:r>
              <a:rPr lang="en-GB" sz="1200" b="1" dirty="0">
                <a:solidFill>
                  <a:schemeClr val="bg1">
                    <a:lumMod val="50000"/>
                  </a:schemeClr>
                </a:solidFill>
                <a:latin typeface="Arial" panose="020B0604020202020204" pitchFamily="34" charset="0"/>
                <a:cs typeface="Arial" panose="020B0604020202020204" pitchFamily="34" charset="0"/>
              </a:rPr>
              <a:t> – </a:t>
            </a:r>
            <a:r>
              <a:rPr lang="en-GB" sz="1200" dirty="0">
                <a:solidFill>
                  <a:schemeClr val="bg1">
                    <a:lumMod val="50000"/>
                  </a:schemeClr>
                </a:solidFill>
                <a:latin typeface="Arial" panose="020B0604020202020204" pitchFamily="34" charset="0"/>
                <a:cs typeface="Arial" panose="020B0604020202020204" pitchFamily="34" charset="0"/>
              </a:rPr>
              <a:t>© Ipsos | Cost of living amid COVID-19</a:t>
            </a:r>
          </a:p>
        </p:txBody>
      </p:sp>
      <p:sp>
        <p:nvSpPr>
          <p:cNvPr id="13" name="Rectangle 14">
            <a:extLst>
              <a:ext uri="{FF2B5EF4-FFF2-40B4-BE49-F238E27FC236}">
                <a16:creationId xmlns:a16="http://schemas.microsoft.com/office/drawing/2014/main" xmlns="" id="{DDB5C4D3-8609-4FA9-85BF-BD2B422C15D7}"/>
              </a:ext>
            </a:extLst>
          </p:cNvPr>
          <p:cNvSpPr/>
          <p:nvPr/>
        </p:nvSpPr>
        <p:spPr>
          <a:xfrm>
            <a:off x="512896" y="1697641"/>
            <a:ext cx="114300" cy="1143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5">
            <a:extLst>
              <a:ext uri="{FF2B5EF4-FFF2-40B4-BE49-F238E27FC236}">
                <a16:creationId xmlns:a16="http://schemas.microsoft.com/office/drawing/2014/main" xmlns="" id="{AC0462D5-760E-46FD-941B-C0B4C29BA466}"/>
              </a:ext>
            </a:extLst>
          </p:cNvPr>
          <p:cNvSpPr/>
          <p:nvPr/>
        </p:nvSpPr>
        <p:spPr>
          <a:xfrm>
            <a:off x="3412492" y="1697641"/>
            <a:ext cx="114300" cy="114300"/>
          </a:xfrm>
          <a:prstGeom prst="rect">
            <a:avLst/>
          </a:prstGeom>
          <a:solidFill>
            <a:srgbClr val="C9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6">
            <a:extLst>
              <a:ext uri="{FF2B5EF4-FFF2-40B4-BE49-F238E27FC236}">
                <a16:creationId xmlns:a16="http://schemas.microsoft.com/office/drawing/2014/main" xmlns="" id="{0FB80227-58FC-4F3C-835B-7483683AB9D2}"/>
              </a:ext>
            </a:extLst>
          </p:cNvPr>
          <p:cNvSpPr/>
          <p:nvPr/>
        </p:nvSpPr>
        <p:spPr>
          <a:xfrm>
            <a:off x="5649783" y="1697641"/>
            <a:ext cx="114300" cy="11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7">
            <a:extLst>
              <a:ext uri="{FF2B5EF4-FFF2-40B4-BE49-F238E27FC236}">
                <a16:creationId xmlns:a16="http://schemas.microsoft.com/office/drawing/2014/main" xmlns="" id="{92BFE4FC-DC1F-42C9-8DF5-57B86A93F465}"/>
              </a:ext>
            </a:extLst>
          </p:cNvPr>
          <p:cNvSpPr txBox="1"/>
          <p:nvPr/>
        </p:nvSpPr>
        <p:spPr>
          <a:xfrm>
            <a:off x="644277" y="1600902"/>
            <a:ext cx="2307645"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Aumentó mucho/ Algo</a:t>
            </a:r>
          </a:p>
        </p:txBody>
      </p:sp>
      <p:sp>
        <p:nvSpPr>
          <p:cNvPr id="21" name="TextBox 18">
            <a:extLst>
              <a:ext uri="{FF2B5EF4-FFF2-40B4-BE49-F238E27FC236}">
                <a16:creationId xmlns:a16="http://schemas.microsoft.com/office/drawing/2014/main" xmlns="" id="{CCA1DBA5-EE5B-49AA-9DFA-AB95A753074C}"/>
              </a:ext>
            </a:extLst>
          </p:cNvPr>
          <p:cNvSpPr txBox="1"/>
          <p:nvPr/>
        </p:nvSpPr>
        <p:spPr>
          <a:xfrm>
            <a:off x="3532748" y="1600902"/>
            <a:ext cx="1791420"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Se mantiene igual</a:t>
            </a:r>
          </a:p>
        </p:txBody>
      </p:sp>
      <p:sp>
        <p:nvSpPr>
          <p:cNvPr id="24" name="TextBox 29">
            <a:extLst>
              <a:ext uri="{FF2B5EF4-FFF2-40B4-BE49-F238E27FC236}">
                <a16:creationId xmlns:a16="http://schemas.microsoft.com/office/drawing/2014/main" xmlns="" id="{EA220EDC-97EC-4E1D-AEDB-AB6A95170F94}"/>
              </a:ext>
            </a:extLst>
          </p:cNvPr>
          <p:cNvSpPr txBox="1"/>
          <p:nvPr/>
        </p:nvSpPr>
        <p:spPr>
          <a:xfrm>
            <a:off x="5781164" y="1600902"/>
            <a:ext cx="2408679"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Disminuyó mucho/ Algo</a:t>
            </a:r>
          </a:p>
        </p:txBody>
      </p:sp>
    </p:spTree>
    <p:extLst>
      <p:ext uri="{BB962C8B-B14F-4D97-AF65-F5344CB8AC3E}">
        <p14:creationId xmlns:p14="http://schemas.microsoft.com/office/powerpoint/2010/main" val="925326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F28DE99-A9BE-524B-AD00-CF05494BBDEE}"/>
              </a:ext>
            </a:extLst>
          </p:cNvPr>
          <p:cNvSpPr>
            <a:spLocks noGrp="1"/>
          </p:cNvSpPr>
          <p:nvPr>
            <p:ph type="body" sz="quarter" idx="16"/>
          </p:nvPr>
        </p:nvSpPr>
        <p:spPr>
          <a:xfrm>
            <a:off x="404785" y="1161222"/>
            <a:ext cx="11658229" cy="261610"/>
          </a:xfrm>
        </p:spPr>
        <p:txBody>
          <a:bodyPr/>
          <a:lstStyle/>
          <a:p>
            <a:r>
              <a:rPr lang="es-CL" sz="1400" dirty="0">
                <a:solidFill>
                  <a:schemeClr val="accent4"/>
                </a:solidFill>
              </a:rPr>
              <a:t>Estos son los resultados de la ola 142 del Asesor Global (GA 142), una encuesta de Ipsos realizada entre el 22 de mayo y el 5 de junio de 2020.</a:t>
            </a:r>
            <a:endParaRPr lang="en-US" sz="1400" dirty="0">
              <a:solidFill>
                <a:schemeClr val="accent4"/>
              </a:solidFill>
            </a:endParaRPr>
          </a:p>
        </p:txBody>
      </p:sp>
      <p:sp>
        <p:nvSpPr>
          <p:cNvPr id="3" name="Content Placeholder 2">
            <a:extLst>
              <a:ext uri="{FF2B5EF4-FFF2-40B4-BE49-F238E27FC236}">
                <a16:creationId xmlns:a16="http://schemas.microsoft.com/office/drawing/2014/main" xmlns="" id="{50B5DD8E-E9A7-4549-838C-800E3F7F36E1}"/>
              </a:ext>
            </a:extLst>
          </p:cNvPr>
          <p:cNvSpPr>
            <a:spLocks noGrp="1"/>
          </p:cNvSpPr>
          <p:nvPr>
            <p:ph idx="1"/>
          </p:nvPr>
        </p:nvSpPr>
        <p:spPr>
          <a:xfrm>
            <a:off x="404786" y="2072911"/>
            <a:ext cx="5511194" cy="3868080"/>
          </a:xfrm>
        </p:spPr>
        <p:txBody>
          <a:bodyPr/>
          <a:lstStyle/>
          <a:p>
            <a:r>
              <a:rPr lang="es-CL" sz="1400" dirty="0"/>
              <a:t>El instrumento de la encuesta se lleva a cabo mensualmente en 26 países de todo el mundo a través del sistema Ipsos Online Panel. Los países que informan aquí son Argentina, Australia, Bélgica, Brasil, Canadá, Chile, Francia, Gran Bretaña, Alemania, Hungría, India, Italia, Japón, Malasia, México, Países Bajos, Perú, Polonia, Rusia, Arabia Saudita, Sudáfrica, Corea del Sur, España, Suecia, Turquía y los Estados Unidos de América.</a:t>
            </a:r>
          </a:p>
          <a:p>
            <a:r>
              <a:rPr lang="es-CL" sz="1400" dirty="0"/>
              <a:t>Para los resultados de la encuesta presentada aquí, se entrevistó a una muestra internacional de 17,997 adultos de 18 a 74 años en los EE. UU., Malasia, Sudáfrica, Turquía y Canadá, y de 16 a 74 años en todos los demás países. Aproximadamente más de 1000 personas participaron país por país a través del Panel en línea de Ipsos con la excepción de Argentina, Bélgica, Chile, Hungría, Malasia, México, Países Bajos, Perú, Polonia, Rusia, Arabia Saudita, Sudáfrica, Corea del Sur, Suecia y Turquía, donde cada uno tiene una muestra de aproximadamente 500+. </a:t>
            </a:r>
            <a:endParaRPr lang="en-US" sz="1400" dirty="0"/>
          </a:p>
          <a:p>
            <a:endParaRPr lang="en-US" sz="1400" dirty="0"/>
          </a:p>
        </p:txBody>
      </p:sp>
      <p:sp>
        <p:nvSpPr>
          <p:cNvPr id="4" name="Content Placeholder 3">
            <a:extLst>
              <a:ext uri="{FF2B5EF4-FFF2-40B4-BE49-F238E27FC236}">
                <a16:creationId xmlns:a16="http://schemas.microsoft.com/office/drawing/2014/main" xmlns="" id="{EBE0CB41-3E7B-9041-BA14-CEF9B1D199FF}"/>
              </a:ext>
            </a:extLst>
          </p:cNvPr>
          <p:cNvSpPr>
            <a:spLocks noGrp="1"/>
          </p:cNvSpPr>
          <p:nvPr>
            <p:ph idx="15"/>
          </p:nvPr>
        </p:nvSpPr>
        <p:spPr>
          <a:xfrm>
            <a:off x="6280958" y="2072911"/>
            <a:ext cx="5511194" cy="3868080"/>
          </a:xfrm>
        </p:spPr>
        <p:txBody>
          <a:bodyPr/>
          <a:lstStyle/>
          <a:p>
            <a:r>
              <a:rPr lang="es-CL" sz="1400" dirty="0"/>
              <a:t>La precisión de las encuestas en línea de Ipsos se calcula utilizando un intervalo de credibilidad con una encuesta de 1,000 precisos a +/- 3.1 puntos porcentuales y de 500 precisos a +/- 4.5 puntos porcentuales. Para obtener más información sobre el uso de intervalos de credibilidad de Ipsos, visite el sitio web de Ipsos.</a:t>
            </a:r>
          </a:p>
          <a:p>
            <a:r>
              <a:rPr lang="es-CL" sz="1400" dirty="0"/>
              <a:t>16 de los 26 países encuestados en línea generan muestras representativas a nivel nacional en sus países (Argentina, Australia, Bélgica, Canadá, Francia, Alemania, Gran Bretaña, Hungría, Italia, Japón, Países Bajos, Polonia, Corea del Sur, España, Suecia y Estados Unidos) .</a:t>
            </a:r>
          </a:p>
          <a:p>
            <a:r>
              <a:rPr lang="es-CL" sz="1400" dirty="0"/>
              <a:t>Brasil, Chile, India, Malasia, México, Perú, Rusia, Arabia Saudita, Sudáfrica y Turquía producen una muestra nacional que es más urbana y educada, y con mayores ingresos que sus conciudadanos. Nos referimos a estos encuestados como "Ciudadanos consumidores de la cubierta superior". No son representativos a nivel nacional de su país.</a:t>
            </a:r>
            <a:endParaRPr lang="en-US" sz="1400" dirty="0"/>
          </a:p>
          <a:p>
            <a:endParaRPr lang="en-US" sz="1400" dirty="0"/>
          </a:p>
          <a:p>
            <a:endParaRPr lang="en-US" sz="1400" dirty="0"/>
          </a:p>
        </p:txBody>
      </p:sp>
      <p:sp>
        <p:nvSpPr>
          <p:cNvPr id="8" name="Title 4">
            <a:extLst>
              <a:ext uri="{FF2B5EF4-FFF2-40B4-BE49-F238E27FC236}">
                <a16:creationId xmlns:a16="http://schemas.microsoft.com/office/drawing/2014/main" xmlns="" id="{469F9333-CEC3-DA43-85CC-C9A77D16AAD4}"/>
              </a:ext>
            </a:extLst>
          </p:cNvPr>
          <p:cNvSpPr txBox="1">
            <a:spLocks/>
          </p:cNvSpPr>
          <p:nvPr/>
        </p:nvSpPr>
        <p:spPr>
          <a:xfrm>
            <a:off x="404786" y="361701"/>
            <a:ext cx="11294102" cy="46705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a:lnSpc>
                <a:spcPct val="110000"/>
              </a:lnSpc>
              <a:spcAft>
                <a:spcPts val="600"/>
              </a:spcAft>
            </a:pPr>
            <a:r>
              <a:rPr lang="en-CA" sz="2400" b="1" cap="none" dirty="0" err="1">
                <a:solidFill>
                  <a:schemeClr val="tx1"/>
                </a:solidFill>
              </a:rPr>
              <a:t>Metodología</a:t>
            </a:r>
            <a:r>
              <a:rPr lang="en-CA" sz="2400" b="1" cap="none" dirty="0">
                <a:solidFill>
                  <a:schemeClr val="tx1"/>
                </a:solidFill>
              </a:rPr>
              <a:t> </a:t>
            </a:r>
          </a:p>
        </p:txBody>
      </p:sp>
      <p:sp>
        <p:nvSpPr>
          <p:cNvPr id="10" name="Espace réservé du numéro de diapositive 9">
            <a:extLst>
              <a:ext uri="{FF2B5EF4-FFF2-40B4-BE49-F238E27FC236}">
                <a16:creationId xmlns:a16="http://schemas.microsoft.com/office/drawing/2014/main" xmlns="" id="{A6DC80DA-8F2F-0A4E-961F-BD9C95150496}"/>
              </a:ext>
            </a:extLst>
          </p:cNvPr>
          <p:cNvSpPr txBox="1">
            <a:spLocks/>
          </p:cNvSpPr>
          <p:nvPr/>
        </p:nvSpPr>
        <p:spPr>
          <a:xfrm>
            <a:off x="404785" y="6273461"/>
            <a:ext cx="3453111" cy="23237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200" b="1" smtClean="0">
                <a:solidFill>
                  <a:schemeClr val="bg1">
                    <a:lumMod val="50000"/>
                  </a:schemeClr>
                </a:solidFill>
                <a:latin typeface="Arial" panose="020B0604020202020204" pitchFamily="34" charset="0"/>
                <a:cs typeface="Arial" panose="020B0604020202020204" pitchFamily="34" charset="0"/>
              </a:rPr>
              <a:pPr/>
              <a:t>20</a:t>
            </a:fld>
            <a:r>
              <a:rPr lang="en-GB" sz="1200" b="1" dirty="0">
                <a:solidFill>
                  <a:schemeClr val="bg1">
                    <a:lumMod val="50000"/>
                  </a:schemeClr>
                </a:solidFill>
                <a:latin typeface="Arial" panose="020B0604020202020204" pitchFamily="34" charset="0"/>
                <a:cs typeface="Arial" panose="020B0604020202020204" pitchFamily="34" charset="0"/>
              </a:rPr>
              <a:t> – </a:t>
            </a:r>
            <a:r>
              <a:rPr lang="en-GB" sz="1200" dirty="0">
                <a:solidFill>
                  <a:schemeClr val="bg1">
                    <a:lumMod val="50000"/>
                  </a:schemeClr>
                </a:solidFill>
                <a:latin typeface="Arial" panose="020B0604020202020204" pitchFamily="34" charset="0"/>
                <a:cs typeface="Arial" panose="020B0604020202020204" pitchFamily="34" charset="0"/>
              </a:rPr>
              <a:t>© Ipsos | Cost of living amid COVID-19</a:t>
            </a:r>
          </a:p>
        </p:txBody>
      </p:sp>
    </p:spTree>
    <p:extLst>
      <p:ext uri="{BB962C8B-B14F-4D97-AF65-F5344CB8AC3E}">
        <p14:creationId xmlns:p14="http://schemas.microsoft.com/office/powerpoint/2010/main" val="3806640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ZoneTexte 18">
            <a:extLst>
              <a:ext uri="{FF2B5EF4-FFF2-40B4-BE49-F238E27FC236}">
                <a16:creationId xmlns:a16="http://schemas.microsoft.com/office/drawing/2014/main" xmlns="" id="{0E136943-8177-4DA9-8B48-8C1D088B10FB}"/>
              </a:ext>
            </a:extLst>
          </p:cNvPr>
          <p:cNvSpPr txBox="1"/>
          <p:nvPr/>
        </p:nvSpPr>
        <p:spPr>
          <a:xfrm>
            <a:off x="782564" y="751711"/>
            <a:ext cx="3024329" cy="523220"/>
          </a:xfrm>
          <a:prstGeom prst="rect">
            <a:avLst/>
          </a:prstGeom>
          <a:noFill/>
        </p:spPr>
        <p:txBody>
          <a:bodyPr wrap="square" rtlCol="0">
            <a:spAutoFit/>
          </a:bodyPr>
          <a:lstStyle/>
          <a:p>
            <a:r>
              <a:rPr lang="en-GB" sz="2800" b="1" dirty="0">
                <a:solidFill>
                  <a:schemeClr val="bg1"/>
                </a:solidFill>
              </a:rPr>
              <a:t>SOBRE IPSOS</a:t>
            </a:r>
          </a:p>
        </p:txBody>
      </p:sp>
      <p:sp>
        <p:nvSpPr>
          <p:cNvPr id="20" name="ZoneTexte 19">
            <a:extLst>
              <a:ext uri="{FF2B5EF4-FFF2-40B4-BE49-F238E27FC236}">
                <a16:creationId xmlns:a16="http://schemas.microsoft.com/office/drawing/2014/main" xmlns="" id="{E5CD3CC3-D6A9-4843-BAA5-63B9D755CE94}"/>
              </a:ext>
            </a:extLst>
          </p:cNvPr>
          <p:cNvSpPr txBox="1"/>
          <p:nvPr/>
        </p:nvSpPr>
        <p:spPr>
          <a:xfrm>
            <a:off x="767408" y="1581119"/>
            <a:ext cx="4464972" cy="4524315"/>
          </a:xfrm>
          <a:prstGeom prst="rect">
            <a:avLst/>
          </a:prstGeom>
          <a:noFill/>
        </p:spPr>
        <p:txBody>
          <a:bodyPr wrap="square" rtlCol="0">
            <a:spAutoFit/>
          </a:bodyPr>
          <a:lstStyle/>
          <a:p>
            <a:r>
              <a:rPr lang="es-CL" sz="1200" dirty="0">
                <a:solidFill>
                  <a:schemeClr val="bg1"/>
                </a:solidFill>
              </a:rPr>
              <a:t>Ipsos es la tercera compañía de investigación de mercado más grande del mundo, presente en 90 mercados y que emplea a más de 18,000 personas.</a:t>
            </a:r>
          </a:p>
          <a:p>
            <a:endParaRPr lang="es-CL" sz="1200" dirty="0">
              <a:solidFill>
                <a:schemeClr val="bg1"/>
              </a:solidFill>
            </a:endParaRPr>
          </a:p>
          <a:p>
            <a:r>
              <a:rPr lang="es-CL" sz="1200" dirty="0">
                <a:solidFill>
                  <a:schemeClr val="bg1"/>
                </a:solidFill>
              </a:rPr>
              <a:t>Nuestros profesionales de investigación, analistas y científicos han desarrollado capacidades únicas de especialistas múltiples que brindan información poderosa sobre las acciones, opiniones y motivaciones de ciudadanos, consumidores, pacientes, clientes o empleados. Nuestras 75 soluciones comerciales se basan en datos primarios provenientes de nuestras encuestas, monitoreo de redes sociales y técnicas cualitativas u observacionales.</a:t>
            </a:r>
          </a:p>
          <a:p>
            <a:r>
              <a:rPr lang="es-CL" sz="1200" dirty="0">
                <a:solidFill>
                  <a:schemeClr val="bg1"/>
                </a:solidFill>
              </a:rPr>
              <a:t> </a:t>
            </a:r>
          </a:p>
          <a:p>
            <a:r>
              <a:rPr lang="es-CL" sz="1200" dirty="0">
                <a:solidFill>
                  <a:schemeClr val="bg1"/>
                </a:solidFill>
              </a:rPr>
              <a:t>"</a:t>
            </a:r>
            <a:r>
              <a:rPr lang="es-CL" sz="1200" dirty="0" err="1">
                <a:solidFill>
                  <a:schemeClr val="bg1"/>
                </a:solidFill>
              </a:rPr>
              <a:t>Game</a:t>
            </a:r>
            <a:r>
              <a:rPr lang="es-CL" sz="1200" dirty="0">
                <a:solidFill>
                  <a:schemeClr val="bg1"/>
                </a:solidFill>
              </a:rPr>
              <a:t> </a:t>
            </a:r>
            <a:r>
              <a:rPr lang="es-CL" sz="1200" dirty="0" err="1">
                <a:solidFill>
                  <a:schemeClr val="bg1"/>
                </a:solidFill>
              </a:rPr>
              <a:t>Changers</a:t>
            </a:r>
            <a:r>
              <a:rPr lang="es-CL" sz="1200" dirty="0">
                <a:solidFill>
                  <a:schemeClr val="bg1"/>
                </a:solidFill>
              </a:rPr>
              <a:t>", nuestro lema, resume nuestra ambición de ayudar a nuestros 5,000 clientes a navegar más fácilmente por nuestro mundo profundamente cambiante.</a:t>
            </a:r>
          </a:p>
          <a:p>
            <a:endParaRPr lang="es-CL" sz="1200" dirty="0">
              <a:solidFill>
                <a:schemeClr val="bg1"/>
              </a:solidFill>
            </a:endParaRPr>
          </a:p>
          <a:p>
            <a:r>
              <a:rPr lang="es-CL" sz="1200" dirty="0">
                <a:solidFill>
                  <a:schemeClr val="bg1"/>
                </a:solidFill>
              </a:rPr>
              <a:t>Fundada en Francia en 1975, Ipsos figura en el Euronext Paris desde el 1 de julio de 1999. La compañía forma parte del SBF 120 y del índice Mid-60 y es elegible para el Servicio de Liquidación Diferida (SRD).</a:t>
            </a:r>
          </a:p>
          <a:p>
            <a:r>
              <a:rPr lang="es-CL" sz="1200" dirty="0">
                <a:solidFill>
                  <a:schemeClr val="bg1"/>
                </a:solidFill>
              </a:rPr>
              <a:t>Código ISIN FR0000073298, Reuters ISOS.PA, Bloomberg IPS: FP</a:t>
            </a:r>
          </a:p>
          <a:p>
            <a:r>
              <a:rPr lang="es-CL" sz="1200" dirty="0">
                <a:solidFill>
                  <a:schemeClr val="bg1"/>
                </a:solidFill>
              </a:rPr>
              <a:t>www.ipsos.com</a:t>
            </a:r>
            <a:endParaRPr lang="en-GB" sz="1200" b="1" dirty="0">
              <a:solidFill>
                <a:prstClr val="white"/>
              </a:solidFill>
            </a:endParaRPr>
          </a:p>
        </p:txBody>
      </p:sp>
      <p:sp>
        <p:nvSpPr>
          <p:cNvPr id="21" name="ZoneTexte 20">
            <a:extLst>
              <a:ext uri="{FF2B5EF4-FFF2-40B4-BE49-F238E27FC236}">
                <a16:creationId xmlns:a16="http://schemas.microsoft.com/office/drawing/2014/main" xmlns="" id="{D89FBBE5-D1FA-4410-B71A-108B0858767A}"/>
              </a:ext>
            </a:extLst>
          </p:cNvPr>
          <p:cNvSpPr txBox="1"/>
          <p:nvPr/>
        </p:nvSpPr>
        <p:spPr>
          <a:xfrm>
            <a:off x="6708068" y="751711"/>
            <a:ext cx="4253509" cy="523220"/>
          </a:xfrm>
          <a:prstGeom prst="rect">
            <a:avLst/>
          </a:prstGeom>
          <a:noFill/>
        </p:spPr>
        <p:txBody>
          <a:bodyPr wrap="square" rtlCol="0">
            <a:spAutoFit/>
          </a:bodyPr>
          <a:lstStyle/>
          <a:p>
            <a:r>
              <a:rPr lang="en-GB" sz="2800" b="1" dirty="0">
                <a:solidFill>
                  <a:schemeClr val="accent4"/>
                </a:solidFill>
              </a:rPr>
              <a:t>GAME CHANGERS</a:t>
            </a:r>
          </a:p>
        </p:txBody>
      </p:sp>
      <p:sp>
        <p:nvSpPr>
          <p:cNvPr id="22" name="ZoneTexte 21">
            <a:extLst>
              <a:ext uri="{FF2B5EF4-FFF2-40B4-BE49-F238E27FC236}">
                <a16:creationId xmlns:a16="http://schemas.microsoft.com/office/drawing/2014/main" xmlns="" id="{301C559C-1139-4318-9106-2EC1DBA54D80}"/>
              </a:ext>
            </a:extLst>
          </p:cNvPr>
          <p:cNvSpPr txBox="1"/>
          <p:nvPr/>
        </p:nvSpPr>
        <p:spPr>
          <a:xfrm>
            <a:off x="6708068" y="1581119"/>
            <a:ext cx="4464972" cy="4154984"/>
          </a:xfrm>
          <a:prstGeom prst="rect">
            <a:avLst/>
          </a:prstGeom>
          <a:noFill/>
        </p:spPr>
        <p:txBody>
          <a:bodyPr wrap="square" rtlCol="0">
            <a:spAutoFit/>
          </a:bodyPr>
          <a:lstStyle/>
          <a:p>
            <a:r>
              <a:rPr lang="es-CL" sz="1200" dirty="0"/>
              <a:t>En nuestro mundo de cambios rápidos, la necesidad de información confiable para tomar decisiones confiables nunca ha sido tan grande.</a:t>
            </a:r>
          </a:p>
          <a:p>
            <a:endParaRPr lang="es-CL" sz="1200" dirty="0"/>
          </a:p>
          <a:p>
            <a:r>
              <a:rPr lang="es-CL" sz="1200" dirty="0"/>
              <a:t>En Ipsos creemos que nuestros clientes necesitan más que un proveedor de datos, necesitan un socio que pueda producir información precisa y relevante y convertirla en una verdad procesable.</a:t>
            </a:r>
          </a:p>
          <a:p>
            <a:endParaRPr lang="es-CL" sz="1200" dirty="0"/>
          </a:p>
          <a:p>
            <a:r>
              <a:rPr lang="es-CL" sz="1200" dirty="0"/>
              <a:t>Esta es la razón por la cual nuestros expertos apasionados y curiosos no solo brindan la medición más precisa, sino que la configuran para proporcionar una verdadera comprensión de la sociedad, los mercados y las personas.</a:t>
            </a:r>
          </a:p>
          <a:p>
            <a:endParaRPr lang="es-CL" sz="1200" dirty="0"/>
          </a:p>
          <a:p>
            <a:r>
              <a:rPr lang="es-CL" sz="1200" dirty="0"/>
              <a:t>Para hacer esto, utilizamos lo mejor de la ciencia, la tecnología y los conocimientos y aplicamos los principios de seguridad, simplicidad, velocidad y sustancia a todo lo que hacemos.</a:t>
            </a:r>
          </a:p>
          <a:p>
            <a:endParaRPr lang="es-CL" sz="1200" dirty="0"/>
          </a:p>
          <a:p>
            <a:r>
              <a:rPr lang="es-CL" sz="1200" dirty="0"/>
              <a:t>Para que nuestros clientes puedan actuar más rápido, más inteligente y audaz.</a:t>
            </a:r>
          </a:p>
          <a:p>
            <a:r>
              <a:rPr lang="es-CL" sz="1200" dirty="0"/>
              <a:t>En definitiva, el éxito se reduce a una simple verdad:</a:t>
            </a:r>
          </a:p>
          <a:p>
            <a:r>
              <a:rPr lang="es-CL" sz="1200" dirty="0"/>
              <a:t>Actúas mejor cuando estás seguro.</a:t>
            </a:r>
            <a:endParaRPr lang="en-US" sz="1200" b="1" dirty="0"/>
          </a:p>
        </p:txBody>
      </p:sp>
      <p:cxnSp>
        <p:nvCxnSpPr>
          <p:cNvPr id="14" name="Straight Connector 43">
            <a:extLst>
              <a:ext uri="{FF2B5EF4-FFF2-40B4-BE49-F238E27FC236}">
                <a16:creationId xmlns:a16="http://schemas.microsoft.com/office/drawing/2014/main" xmlns="" id="{F1A3D135-64D9-4691-9BE9-11E9EBA78490}"/>
              </a:ext>
            </a:extLst>
          </p:cNvPr>
          <p:cNvCxnSpPr>
            <a:cxnSpLocks/>
          </p:cNvCxnSpPr>
          <p:nvPr/>
        </p:nvCxnSpPr>
        <p:spPr>
          <a:xfrm>
            <a:off x="6708068" y="1384483"/>
            <a:ext cx="4176464" cy="0"/>
          </a:xfrm>
          <a:prstGeom prst="line">
            <a:avLst/>
          </a:prstGeom>
          <a:ln w="12700">
            <a:gradFill flip="none" rotWithShape="1">
              <a:gsLst>
                <a:gs pos="0">
                  <a:schemeClr val="accent4"/>
                </a:gs>
                <a:gs pos="100000">
                  <a:schemeClr val="bg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6" name="Straight Connector 43">
            <a:extLst>
              <a:ext uri="{FF2B5EF4-FFF2-40B4-BE49-F238E27FC236}">
                <a16:creationId xmlns:a16="http://schemas.microsoft.com/office/drawing/2014/main" xmlns="" id="{F59AF816-D4BC-4453-8D5D-2A4F36A0CC48}"/>
              </a:ext>
            </a:extLst>
          </p:cNvPr>
          <p:cNvCxnSpPr>
            <a:cxnSpLocks/>
          </p:cNvCxnSpPr>
          <p:nvPr/>
        </p:nvCxnSpPr>
        <p:spPr>
          <a:xfrm>
            <a:off x="767408" y="1384483"/>
            <a:ext cx="4176464" cy="0"/>
          </a:xfrm>
          <a:prstGeom prst="line">
            <a:avLst/>
          </a:prstGeom>
          <a:ln w="1270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Espace réservé du numéro de diapositive 9">
            <a:extLst>
              <a:ext uri="{FF2B5EF4-FFF2-40B4-BE49-F238E27FC236}">
                <a16:creationId xmlns:a16="http://schemas.microsoft.com/office/drawing/2014/main" xmlns="" id="{9D808B52-36F4-9B44-B6E0-5C208ED42EDC}"/>
              </a:ext>
            </a:extLst>
          </p:cNvPr>
          <p:cNvSpPr txBox="1">
            <a:spLocks/>
          </p:cNvSpPr>
          <p:nvPr/>
        </p:nvSpPr>
        <p:spPr>
          <a:xfrm>
            <a:off x="404785" y="6273461"/>
            <a:ext cx="3453111" cy="23237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200" b="1" smtClean="0">
                <a:solidFill>
                  <a:schemeClr val="bg1"/>
                </a:solidFill>
                <a:latin typeface="Arial" panose="020B0604020202020204" pitchFamily="34" charset="0"/>
                <a:cs typeface="Arial" panose="020B0604020202020204" pitchFamily="34" charset="0"/>
              </a:rPr>
              <a:pPr/>
              <a:t>21</a:t>
            </a:fld>
            <a:r>
              <a:rPr lang="en-GB" sz="1200" b="1" dirty="0">
                <a:solidFill>
                  <a:schemeClr val="bg1"/>
                </a:solidFill>
                <a:latin typeface="Arial" panose="020B0604020202020204" pitchFamily="34" charset="0"/>
                <a:cs typeface="Arial" panose="020B0604020202020204" pitchFamily="34" charset="0"/>
              </a:rPr>
              <a:t> – </a:t>
            </a:r>
            <a:r>
              <a:rPr lang="en-GB" sz="1200" dirty="0">
                <a:solidFill>
                  <a:schemeClr val="bg1"/>
                </a:solidFill>
                <a:latin typeface="Arial" panose="020B0604020202020204" pitchFamily="34" charset="0"/>
                <a:cs typeface="Arial" panose="020B0604020202020204" pitchFamily="34" charset="0"/>
              </a:rPr>
              <a:t>© Ipsos | Cost of living amid COVID-19</a:t>
            </a:r>
          </a:p>
        </p:txBody>
      </p:sp>
    </p:spTree>
    <p:extLst>
      <p:ext uri="{BB962C8B-B14F-4D97-AF65-F5344CB8AC3E}">
        <p14:creationId xmlns:p14="http://schemas.microsoft.com/office/powerpoint/2010/main" val="417114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xmlns="" id="{8A7AFFBF-BDFB-D347-A432-00931E346A9E}"/>
              </a:ext>
            </a:extLst>
          </p:cNvPr>
          <p:cNvSpPr txBox="1">
            <a:spLocks/>
          </p:cNvSpPr>
          <p:nvPr/>
        </p:nvSpPr>
        <p:spPr>
          <a:xfrm>
            <a:off x="404786" y="361701"/>
            <a:ext cx="11294102" cy="46705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a:lnSpc>
                <a:spcPct val="110000"/>
              </a:lnSpc>
              <a:spcAft>
                <a:spcPts val="600"/>
              </a:spcAft>
            </a:pPr>
            <a:r>
              <a:rPr lang="en-CA" sz="2400" b="1" cap="none" dirty="0">
                <a:solidFill>
                  <a:schemeClr val="bg1"/>
                </a:solidFill>
              </a:rPr>
              <a:t>Para mas </a:t>
            </a:r>
            <a:r>
              <a:rPr lang="en-CA" sz="2400" b="1" cap="none" dirty="0" err="1">
                <a:solidFill>
                  <a:schemeClr val="bg1"/>
                </a:solidFill>
              </a:rPr>
              <a:t>información</a:t>
            </a:r>
            <a:endParaRPr lang="en-CA" sz="2400" b="1" cap="none" dirty="0">
              <a:solidFill>
                <a:schemeClr val="bg1"/>
              </a:solidFill>
            </a:endParaRPr>
          </a:p>
        </p:txBody>
      </p:sp>
      <p:sp>
        <p:nvSpPr>
          <p:cNvPr id="13" name="Rectangle 12">
            <a:extLst>
              <a:ext uri="{FF2B5EF4-FFF2-40B4-BE49-F238E27FC236}">
                <a16:creationId xmlns:a16="http://schemas.microsoft.com/office/drawing/2014/main" xmlns="" id="{F69A7882-4608-414D-B4EF-0E00C0722D1E}"/>
              </a:ext>
            </a:extLst>
          </p:cNvPr>
          <p:cNvSpPr/>
          <p:nvPr/>
        </p:nvSpPr>
        <p:spPr>
          <a:xfrm>
            <a:off x="404786" y="1230265"/>
            <a:ext cx="1540806" cy="338554"/>
          </a:xfrm>
          <a:prstGeom prst="rect">
            <a:avLst/>
          </a:prstGeom>
        </p:spPr>
        <p:txBody>
          <a:bodyPr wrap="none">
            <a:spAutoFit/>
          </a:bodyPr>
          <a:lstStyle/>
          <a:p>
            <a:r>
              <a:rPr lang="en-US" sz="1600" b="1" dirty="0" err="1">
                <a:solidFill>
                  <a:schemeClr val="bg1"/>
                </a:solidFill>
              </a:rPr>
              <a:t>CarolinaSuez</a:t>
            </a:r>
            <a:endParaRPr lang="en-US" sz="1600" b="1" dirty="0">
              <a:solidFill>
                <a:schemeClr val="bg1"/>
              </a:solidFill>
            </a:endParaRPr>
          </a:p>
        </p:txBody>
      </p:sp>
      <p:sp>
        <p:nvSpPr>
          <p:cNvPr id="14" name="Rectangle 13">
            <a:extLst>
              <a:ext uri="{FF2B5EF4-FFF2-40B4-BE49-F238E27FC236}">
                <a16:creationId xmlns:a16="http://schemas.microsoft.com/office/drawing/2014/main" xmlns="" id="{5210A1D6-6675-8A4C-B382-5BF33E28240B}"/>
              </a:ext>
            </a:extLst>
          </p:cNvPr>
          <p:cNvSpPr/>
          <p:nvPr/>
        </p:nvSpPr>
        <p:spPr>
          <a:xfrm>
            <a:off x="404786" y="1695428"/>
            <a:ext cx="6096000" cy="984885"/>
          </a:xfrm>
          <a:prstGeom prst="rect">
            <a:avLst/>
          </a:prstGeom>
        </p:spPr>
        <p:txBody>
          <a:bodyPr>
            <a:spAutoFit/>
          </a:bodyPr>
          <a:lstStyle/>
          <a:p>
            <a:pPr>
              <a:spcBef>
                <a:spcPts val="600"/>
              </a:spcBef>
            </a:pPr>
            <a:r>
              <a:rPr lang="en-US" sz="1600" dirty="0" err="1">
                <a:solidFill>
                  <a:schemeClr val="bg1"/>
                </a:solidFill>
              </a:rPr>
              <a:t>Directora</a:t>
            </a:r>
            <a:r>
              <a:rPr lang="en-US" sz="1600" dirty="0">
                <a:solidFill>
                  <a:schemeClr val="bg1"/>
                </a:solidFill>
              </a:rPr>
              <a:t> de </a:t>
            </a:r>
            <a:r>
              <a:rPr lang="en-US" sz="1600" dirty="0" err="1">
                <a:solidFill>
                  <a:schemeClr val="bg1"/>
                </a:solidFill>
              </a:rPr>
              <a:t>comunicaciones</a:t>
            </a:r>
            <a:endParaRPr lang="en-US" sz="1600" dirty="0">
              <a:solidFill>
                <a:schemeClr val="bg1"/>
              </a:solidFill>
            </a:endParaRPr>
          </a:p>
          <a:p>
            <a:pPr>
              <a:spcBef>
                <a:spcPts val="600"/>
              </a:spcBef>
            </a:pPr>
            <a:r>
              <a:rPr lang="en-US" sz="1600" dirty="0">
                <a:solidFill>
                  <a:schemeClr val="bg1"/>
                </a:solidFill>
              </a:rPr>
              <a:t>Ipsos Chile</a:t>
            </a:r>
          </a:p>
          <a:p>
            <a:pPr>
              <a:spcBef>
                <a:spcPts val="600"/>
              </a:spcBef>
            </a:pPr>
            <a:r>
              <a:rPr lang="en-US" sz="1600" dirty="0">
                <a:solidFill>
                  <a:schemeClr val="bg1"/>
                </a:solidFill>
              </a:rPr>
              <a:t>Carolina.suez@ipsos.com</a:t>
            </a:r>
          </a:p>
        </p:txBody>
      </p:sp>
      <p:sp>
        <p:nvSpPr>
          <p:cNvPr id="15" name="Espace réservé du numéro de diapositive 9">
            <a:extLst>
              <a:ext uri="{FF2B5EF4-FFF2-40B4-BE49-F238E27FC236}">
                <a16:creationId xmlns:a16="http://schemas.microsoft.com/office/drawing/2014/main" xmlns="" id="{518BA15F-F142-6346-9779-A2CC97E52472}"/>
              </a:ext>
            </a:extLst>
          </p:cNvPr>
          <p:cNvSpPr txBox="1">
            <a:spLocks/>
          </p:cNvSpPr>
          <p:nvPr/>
        </p:nvSpPr>
        <p:spPr>
          <a:xfrm>
            <a:off x="404785" y="6273461"/>
            <a:ext cx="3453111" cy="23237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200" b="1" smtClean="0">
                <a:solidFill>
                  <a:schemeClr val="bg1"/>
                </a:solidFill>
                <a:latin typeface="Arial" panose="020B0604020202020204" pitchFamily="34" charset="0"/>
                <a:cs typeface="Arial" panose="020B0604020202020204" pitchFamily="34" charset="0"/>
              </a:rPr>
              <a:pPr/>
              <a:t>22</a:t>
            </a:fld>
            <a:r>
              <a:rPr lang="en-GB" sz="1200" b="1" dirty="0">
                <a:solidFill>
                  <a:schemeClr val="bg1"/>
                </a:solidFill>
                <a:latin typeface="Arial" panose="020B0604020202020204" pitchFamily="34" charset="0"/>
                <a:cs typeface="Arial" panose="020B0604020202020204" pitchFamily="34" charset="0"/>
              </a:rPr>
              <a:t> – </a:t>
            </a:r>
            <a:r>
              <a:rPr lang="en-GB" sz="1200" dirty="0">
                <a:solidFill>
                  <a:schemeClr val="bg1"/>
                </a:solidFill>
                <a:latin typeface="Arial" panose="020B0604020202020204" pitchFamily="34" charset="0"/>
                <a:cs typeface="Arial" panose="020B0604020202020204" pitchFamily="34" charset="0"/>
              </a:rPr>
              <a:t>© Ipsos | Cost of living amid COVID-19</a:t>
            </a:r>
          </a:p>
        </p:txBody>
      </p:sp>
      <p:sp>
        <p:nvSpPr>
          <p:cNvPr id="6" name="Rectangle 12">
            <a:extLst>
              <a:ext uri="{FF2B5EF4-FFF2-40B4-BE49-F238E27FC236}">
                <a16:creationId xmlns:a16="http://schemas.microsoft.com/office/drawing/2014/main" xmlns="" id="{986BF458-13C6-4442-B663-13798560178E}"/>
              </a:ext>
            </a:extLst>
          </p:cNvPr>
          <p:cNvSpPr/>
          <p:nvPr/>
        </p:nvSpPr>
        <p:spPr>
          <a:xfrm>
            <a:off x="404785" y="3312701"/>
            <a:ext cx="1747594" cy="338554"/>
          </a:xfrm>
          <a:prstGeom prst="rect">
            <a:avLst/>
          </a:prstGeom>
        </p:spPr>
        <p:txBody>
          <a:bodyPr wrap="none">
            <a:spAutoFit/>
          </a:bodyPr>
          <a:lstStyle/>
          <a:p>
            <a:r>
              <a:rPr lang="en-US" sz="1600" b="1" dirty="0">
                <a:solidFill>
                  <a:schemeClr val="bg1"/>
                </a:solidFill>
              </a:rPr>
              <a:t>Alejandra Ojeda</a:t>
            </a:r>
          </a:p>
        </p:txBody>
      </p:sp>
      <p:sp>
        <p:nvSpPr>
          <p:cNvPr id="7" name="Rectangle 13">
            <a:extLst>
              <a:ext uri="{FF2B5EF4-FFF2-40B4-BE49-F238E27FC236}">
                <a16:creationId xmlns:a16="http://schemas.microsoft.com/office/drawing/2014/main" xmlns="" id="{B99BA23E-7014-4238-8EA2-C2229BAC2DF0}"/>
              </a:ext>
            </a:extLst>
          </p:cNvPr>
          <p:cNvSpPr/>
          <p:nvPr/>
        </p:nvSpPr>
        <p:spPr>
          <a:xfrm>
            <a:off x="404786" y="3685245"/>
            <a:ext cx="6096000" cy="984885"/>
          </a:xfrm>
          <a:prstGeom prst="rect">
            <a:avLst/>
          </a:prstGeom>
        </p:spPr>
        <p:txBody>
          <a:bodyPr>
            <a:spAutoFit/>
          </a:bodyPr>
          <a:lstStyle/>
          <a:p>
            <a:pPr>
              <a:spcBef>
                <a:spcPts val="600"/>
              </a:spcBef>
            </a:pPr>
            <a:r>
              <a:rPr lang="en-US" sz="1600" dirty="0" err="1">
                <a:solidFill>
                  <a:schemeClr val="bg1"/>
                </a:solidFill>
              </a:rPr>
              <a:t>Directora</a:t>
            </a:r>
            <a:r>
              <a:rPr lang="en-US" sz="1600" dirty="0">
                <a:solidFill>
                  <a:schemeClr val="bg1"/>
                </a:solidFill>
              </a:rPr>
              <a:t> Public Affairs</a:t>
            </a:r>
          </a:p>
          <a:p>
            <a:pPr>
              <a:spcBef>
                <a:spcPts val="600"/>
              </a:spcBef>
            </a:pPr>
            <a:r>
              <a:rPr lang="en-US" sz="1600" dirty="0">
                <a:solidFill>
                  <a:schemeClr val="bg1"/>
                </a:solidFill>
              </a:rPr>
              <a:t>Ipsos Chile</a:t>
            </a:r>
          </a:p>
          <a:p>
            <a:pPr>
              <a:spcBef>
                <a:spcPts val="600"/>
              </a:spcBef>
            </a:pPr>
            <a:r>
              <a:rPr lang="en-US" sz="1600" dirty="0">
                <a:solidFill>
                  <a:schemeClr val="bg1"/>
                </a:solidFill>
              </a:rPr>
              <a:t>Alejandra.ojeda@ipsos.com</a:t>
            </a:r>
          </a:p>
        </p:txBody>
      </p:sp>
    </p:spTree>
    <p:extLst>
      <p:ext uri="{BB962C8B-B14F-4D97-AF65-F5344CB8AC3E}">
        <p14:creationId xmlns:p14="http://schemas.microsoft.com/office/powerpoint/2010/main" val="4270376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4">
            <a:extLst>
              <a:ext uri="{FF2B5EF4-FFF2-40B4-BE49-F238E27FC236}">
                <a16:creationId xmlns:a16="http://schemas.microsoft.com/office/drawing/2014/main" xmlns="" id="{AE77C489-D491-AC45-AA69-1834BC8DF127}"/>
              </a:ext>
            </a:extLst>
          </p:cNvPr>
          <p:cNvSpPr txBox="1">
            <a:spLocks/>
          </p:cNvSpPr>
          <p:nvPr/>
        </p:nvSpPr>
        <p:spPr>
          <a:xfrm>
            <a:off x="404786" y="361701"/>
            <a:ext cx="11294102" cy="46705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a:lnSpc>
                <a:spcPct val="110000"/>
              </a:lnSpc>
              <a:spcAft>
                <a:spcPts val="600"/>
              </a:spcAft>
            </a:pPr>
            <a:r>
              <a:rPr lang="en-CA" sz="2400" b="1" cap="none" dirty="0">
                <a:solidFill>
                  <a:schemeClr val="tx1"/>
                </a:solidFill>
              </a:rPr>
              <a:t>¿Que costos han subido? </a:t>
            </a:r>
          </a:p>
        </p:txBody>
      </p:sp>
      <p:graphicFrame>
        <p:nvGraphicFramePr>
          <p:cNvPr id="3" name="Chart 2">
            <a:extLst>
              <a:ext uri="{FF2B5EF4-FFF2-40B4-BE49-F238E27FC236}">
                <a16:creationId xmlns:a16="http://schemas.microsoft.com/office/drawing/2014/main" xmlns="" id="{AFDF6128-99E7-954A-B180-4DC52D0139D6}"/>
              </a:ext>
            </a:extLst>
          </p:cNvPr>
          <p:cNvGraphicFramePr/>
          <p:nvPr>
            <p:extLst>
              <p:ext uri="{D42A27DB-BD31-4B8C-83A1-F6EECF244321}">
                <p14:modId xmlns:p14="http://schemas.microsoft.com/office/powerpoint/2010/main" val="342935652"/>
              </p:ext>
            </p:extLst>
          </p:nvPr>
        </p:nvGraphicFramePr>
        <p:xfrm>
          <a:off x="404786" y="2001483"/>
          <a:ext cx="11294102" cy="4034944"/>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xmlns="" id="{019C03D1-AB4D-644A-BEFE-32916631F7C4}"/>
              </a:ext>
            </a:extLst>
          </p:cNvPr>
          <p:cNvSpPr txBox="1"/>
          <p:nvPr/>
        </p:nvSpPr>
        <p:spPr>
          <a:xfrm>
            <a:off x="6260315" y="6267261"/>
            <a:ext cx="4849469" cy="276999"/>
          </a:xfrm>
          <a:prstGeom prst="rect">
            <a:avLst/>
          </a:prstGeom>
          <a:noFill/>
        </p:spPr>
        <p:txBody>
          <a:bodyPr wrap="square" rtlCol="0">
            <a:spAutoFit/>
          </a:bodyPr>
          <a:lstStyle/>
          <a:p>
            <a:pPr algn="r"/>
            <a:r>
              <a:rPr lang="en-US" sz="12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17,997 adults polled in 26 countries from May 22 to June 5, 2020</a:t>
            </a:r>
          </a:p>
        </p:txBody>
      </p:sp>
      <p:sp>
        <p:nvSpPr>
          <p:cNvPr id="17" name="Rectangle 16">
            <a:extLst>
              <a:ext uri="{FF2B5EF4-FFF2-40B4-BE49-F238E27FC236}">
                <a16:creationId xmlns:a16="http://schemas.microsoft.com/office/drawing/2014/main" xmlns="" id="{C2866B93-A4D4-9E46-A07D-279A9E32FF50}"/>
              </a:ext>
            </a:extLst>
          </p:cNvPr>
          <p:cNvSpPr/>
          <p:nvPr/>
        </p:nvSpPr>
        <p:spPr>
          <a:xfrm>
            <a:off x="512896" y="1697641"/>
            <a:ext cx="114300" cy="1143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8ADD5200-85D6-884F-95A1-4FD138F4096E}"/>
              </a:ext>
            </a:extLst>
          </p:cNvPr>
          <p:cNvSpPr/>
          <p:nvPr/>
        </p:nvSpPr>
        <p:spPr>
          <a:xfrm>
            <a:off x="3412492" y="1697641"/>
            <a:ext cx="114300" cy="114300"/>
          </a:xfrm>
          <a:prstGeom prst="rect">
            <a:avLst/>
          </a:prstGeom>
          <a:solidFill>
            <a:srgbClr val="C9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2B7EF98D-E657-A046-881B-C79FC8A9E136}"/>
              </a:ext>
            </a:extLst>
          </p:cNvPr>
          <p:cNvSpPr/>
          <p:nvPr/>
        </p:nvSpPr>
        <p:spPr>
          <a:xfrm>
            <a:off x="5649783" y="1697641"/>
            <a:ext cx="114300" cy="11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xmlns="" id="{ACC7B4AA-2665-734A-BE82-93E0A7CB566B}"/>
              </a:ext>
            </a:extLst>
          </p:cNvPr>
          <p:cNvSpPr txBox="1"/>
          <p:nvPr/>
        </p:nvSpPr>
        <p:spPr>
          <a:xfrm>
            <a:off x="404785" y="983994"/>
            <a:ext cx="8036850" cy="461665"/>
          </a:xfrm>
          <a:prstGeom prst="rect">
            <a:avLst/>
          </a:prstGeom>
          <a:noFill/>
        </p:spPr>
        <p:txBody>
          <a:bodyPr wrap="square" rtlCol="0">
            <a:spAutoFit/>
          </a:bodyPr>
          <a:lstStyle/>
          <a:p>
            <a:r>
              <a:rPr lang="es-CL"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P: Más específicamente, ¿el costo de los siguientes productos o servicios para usted y su familia aumentó, disminuyó o permaneció igual desde que comenzó el brote de coronavirus?</a:t>
            </a:r>
            <a:endParaRPr lang="en-US"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6" name="Espace réservé du numéro de diapositive 9">
            <a:extLst>
              <a:ext uri="{FF2B5EF4-FFF2-40B4-BE49-F238E27FC236}">
                <a16:creationId xmlns:a16="http://schemas.microsoft.com/office/drawing/2014/main" xmlns="" id="{F001E074-756C-FF45-B7AF-8D2EAFEDBA50}"/>
              </a:ext>
            </a:extLst>
          </p:cNvPr>
          <p:cNvSpPr txBox="1">
            <a:spLocks/>
          </p:cNvSpPr>
          <p:nvPr/>
        </p:nvSpPr>
        <p:spPr>
          <a:xfrm>
            <a:off x="404785" y="6273461"/>
            <a:ext cx="3453111" cy="23237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200" b="1" smtClean="0">
                <a:solidFill>
                  <a:schemeClr val="bg1">
                    <a:lumMod val="50000"/>
                  </a:schemeClr>
                </a:solidFill>
                <a:latin typeface="Arial" panose="020B0604020202020204" pitchFamily="34" charset="0"/>
                <a:cs typeface="Arial" panose="020B0604020202020204" pitchFamily="34" charset="0"/>
              </a:rPr>
              <a:pPr/>
              <a:t>3</a:t>
            </a:fld>
            <a:r>
              <a:rPr lang="en-GB" sz="1200" b="1" dirty="0">
                <a:solidFill>
                  <a:schemeClr val="bg1">
                    <a:lumMod val="50000"/>
                  </a:schemeClr>
                </a:solidFill>
                <a:latin typeface="Arial" panose="020B0604020202020204" pitchFamily="34" charset="0"/>
                <a:cs typeface="Arial" panose="020B0604020202020204" pitchFamily="34" charset="0"/>
              </a:rPr>
              <a:t> – </a:t>
            </a:r>
            <a:r>
              <a:rPr lang="en-GB" sz="1200" dirty="0">
                <a:solidFill>
                  <a:schemeClr val="bg1">
                    <a:lumMod val="50000"/>
                  </a:schemeClr>
                </a:solidFill>
                <a:latin typeface="Arial" panose="020B0604020202020204" pitchFamily="34" charset="0"/>
                <a:cs typeface="Arial" panose="020B0604020202020204" pitchFamily="34" charset="0"/>
              </a:rPr>
              <a:t>© Ipsos | Cost of living amid COVID-19</a:t>
            </a:r>
          </a:p>
        </p:txBody>
      </p:sp>
      <p:sp>
        <p:nvSpPr>
          <p:cNvPr id="13" name="TextBox 17">
            <a:extLst>
              <a:ext uri="{FF2B5EF4-FFF2-40B4-BE49-F238E27FC236}">
                <a16:creationId xmlns:a16="http://schemas.microsoft.com/office/drawing/2014/main" xmlns="" id="{1156E40B-8205-42CB-BA7E-0F5501F0692B}"/>
              </a:ext>
            </a:extLst>
          </p:cNvPr>
          <p:cNvSpPr txBox="1"/>
          <p:nvPr/>
        </p:nvSpPr>
        <p:spPr>
          <a:xfrm>
            <a:off x="644277" y="1600902"/>
            <a:ext cx="2307645"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Aumentó mucho/ Algo</a:t>
            </a:r>
          </a:p>
        </p:txBody>
      </p:sp>
      <p:sp>
        <p:nvSpPr>
          <p:cNvPr id="15" name="TextBox 18">
            <a:extLst>
              <a:ext uri="{FF2B5EF4-FFF2-40B4-BE49-F238E27FC236}">
                <a16:creationId xmlns:a16="http://schemas.microsoft.com/office/drawing/2014/main" xmlns="" id="{C6F13CF0-E7DE-43A3-9515-D177D8F89CE7}"/>
              </a:ext>
            </a:extLst>
          </p:cNvPr>
          <p:cNvSpPr txBox="1"/>
          <p:nvPr/>
        </p:nvSpPr>
        <p:spPr>
          <a:xfrm>
            <a:off x="3532748" y="1600902"/>
            <a:ext cx="1791420"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Se mantiene igual</a:t>
            </a:r>
          </a:p>
        </p:txBody>
      </p:sp>
      <p:sp>
        <p:nvSpPr>
          <p:cNvPr id="16" name="TextBox 29">
            <a:extLst>
              <a:ext uri="{FF2B5EF4-FFF2-40B4-BE49-F238E27FC236}">
                <a16:creationId xmlns:a16="http://schemas.microsoft.com/office/drawing/2014/main" xmlns="" id="{FC3BD0DD-72BF-4151-B18B-1077061D0B97}"/>
              </a:ext>
            </a:extLst>
          </p:cNvPr>
          <p:cNvSpPr txBox="1"/>
          <p:nvPr/>
        </p:nvSpPr>
        <p:spPr>
          <a:xfrm>
            <a:off x="5781164" y="1600902"/>
            <a:ext cx="2408679"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Disminuyó mucho/ Algo</a:t>
            </a:r>
          </a:p>
        </p:txBody>
      </p:sp>
    </p:spTree>
    <p:extLst>
      <p:ext uri="{BB962C8B-B14F-4D97-AF65-F5344CB8AC3E}">
        <p14:creationId xmlns:p14="http://schemas.microsoft.com/office/powerpoint/2010/main" val="2586413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4">
            <a:extLst>
              <a:ext uri="{FF2B5EF4-FFF2-40B4-BE49-F238E27FC236}">
                <a16:creationId xmlns:a16="http://schemas.microsoft.com/office/drawing/2014/main" xmlns="" id="{AE77C489-D491-AC45-AA69-1834BC8DF127}"/>
              </a:ext>
            </a:extLst>
          </p:cNvPr>
          <p:cNvSpPr txBox="1">
            <a:spLocks/>
          </p:cNvSpPr>
          <p:nvPr/>
        </p:nvSpPr>
        <p:spPr>
          <a:xfrm>
            <a:off x="404785" y="361701"/>
            <a:ext cx="11382429" cy="873316"/>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a:lnSpc>
                <a:spcPct val="110000"/>
              </a:lnSpc>
              <a:spcAft>
                <a:spcPts val="600"/>
              </a:spcAft>
            </a:pPr>
            <a:r>
              <a:rPr lang="es-CL" sz="2400" b="1" cap="none" dirty="0">
                <a:solidFill>
                  <a:schemeClr val="tx1"/>
                </a:solidFill>
              </a:rPr>
              <a:t>¿Ha aumentado el costo de los alimentos, comestibles y artículos para el hogar?</a:t>
            </a:r>
            <a:endParaRPr lang="en-CA" sz="2400" b="1" cap="none" dirty="0">
              <a:solidFill>
                <a:schemeClr val="tx1"/>
              </a:solidFill>
            </a:endParaRPr>
          </a:p>
        </p:txBody>
      </p:sp>
      <p:graphicFrame>
        <p:nvGraphicFramePr>
          <p:cNvPr id="3" name="Chart 2">
            <a:extLst>
              <a:ext uri="{FF2B5EF4-FFF2-40B4-BE49-F238E27FC236}">
                <a16:creationId xmlns:a16="http://schemas.microsoft.com/office/drawing/2014/main" xmlns="" id="{AFDF6128-99E7-954A-B180-4DC52D0139D6}"/>
              </a:ext>
            </a:extLst>
          </p:cNvPr>
          <p:cNvGraphicFramePr/>
          <p:nvPr>
            <p:extLst>
              <p:ext uri="{D42A27DB-BD31-4B8C-83A1-F6EECF244321}">
                <p14:modId xmlns:p14="http://schemas.microsoft.com/office/powerpoint/2010/main" val="744006995"/>
              </p:ext>
            </p:extLst>
          </p:nvPr>
        </p:nvGraphicFramePr>
        <p:xfrm>
          <a:off x="404786" y="2001482"/>
          <a:ext cx="11294102" cy="4034944"/>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xmlns="" id="{3C85BAC0-5F51-9948-A48A-FDE7580327BA}"/>
              </a:ext>
            </a:extLst>
          </p:cNvPr>
          <p:cNvSpPr txBox="1"/>
          <p:nvPr/>
        </p:nvSpPr>
        <p:spPr>
          <a:xfrm>
            <a:off x="6260315" y="6267261"/>
            <a:ext cx="4849469" cy="276999"/>
          </a:xfrm>
          <a:prstGeom prst="rect">
            <a:avLst/>
          </a:prstGeom>
          <a:noFill/>
        </p:spPr>
        <p:txBody>
          <a:bodyPr wrap="square" rtlCol="0">
            <a:spAutoFit/>
          </a:bodyPr>
          <a:lstStyle/>
          <a:p>
            <a:pPr algn="r"/>
            <a:r>
              <a:rPr lang="en-US" sz="12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17,997 adults polled in 26 countries from May 22 to June 5, 2020</a:t>
            </a:r>
          </a:p>
        </p:txBody>
      </p:sp>
      <p:sp>
        <p:nvSpPr>
          <p:cNvPr id="15" name="Rectangle 14">
            <a:extLst>
              <a:ext uri="{FF2B5EF4-FFF2-40B4-BE49-F238E27FC236}">
                <a16:creationId xmlns:a16="http://schemas.microsoft.com/office/drawing/2014/main" xmlns="" id="{E968B1AE-761D-004B-8797-D237D659CDEF}"/>
              </a:ext>
            </a:extLst>
          </p:cNvPr>
          <p:cNvSpPr/>
          <p:nvPr/>
        </p:nvSpPr>
        <p:spPr>
          <a:xfrm>
            <a:off x="512896" y="1697641"/>
            <a:ext cx="114300" cy="1143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58C7CBD7-21DF-A44D-ADE9-92F2F76FA238}"/>
              </a:ext>
            </a:extLst>
          </p:cNvPr>
          <p:cNvSpPr/>
          <p:nvPr/>
        </p:nvSpPr>
        <p:spPr>
          <a:xfrm>
            <a:off x="3412492" y="1697641"/>
            <a:ext cx="114300" cy="114300"/>
          </a:xfrm>
          <a:prstGeom prst="rect">
            <a:avLst/>
          </a:prstGeom>
          <a:solidFill>
            <a:srgbClr val="C9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84707666-FB96-7F44-B4F9-255E9912688E}"/>
              </a:ext>
            </a:extLst>
          </p:cNvPr>
          <p:cNvSpPr/>
          <p:nvPr/>
        </p:nvSpPr>
        <p:spPr>
          <a:xfrm>
            <a:off x="5649783" y="1697641"/>
            <a:ext cx="114300" cy="11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xmlns="" id="{27D37E26-13A3-4F4F-8AD0-050F1C9F01C3}"/>
              </a:ext>
            </a:extLst>
          </p:cNvPr>
          <p:cNvSpPr txBox="1"/>
          <p:nvPr/>
        </p:nvSpPr>
        <p:spPr>
          <a:xfrm>
            <a:off x="404785" y="1190467"/>
            <a:ext cx="10892480" cy="461665"/>
          </a:xfrm>
          <a:prstGeom prst="rect">
            <a:avLst/>
          </a:prstGeom>
          <a:noFill/>
        </p:spPr>
        <p:txBody>
          <a:bodyPr wrap="square" rtlCol="0">
            <a:spAutoFit/>
          </a:bodyPr>
          <a:lstStyle/>
          <a:p>
            <a:r>
              <a:rPr lang="es-CL"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P: Más específicamente, ¿el costo de los siguientes productos o servicios para usted y su familia aumentó, disminuyó o permaneció igual desde que comenzó el brote de coronavirus? Alimentos, comestibles y artículos para el hogar.</a:t>
            </a:r>
            <a:endParaRPr lang="en-US"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5" name="Espace réservé du numéro de diapositive 9">
            <a:extLst>
              <a:ext uri="{FF2B5EF4-FFF2-40B4-BE49-F238E27FC236}">
                <a16:creationId xmlns:a16="http://schemas.microsoft.com/office/drawing/2014/main" xmlns="" id="{02026CA3-559E-D348-B121-7FB7AD1FA9DE}"/>
              </a:ext>
            </a:extLst>
          </p:cNvPr>
          <p:cNvSpPr txBox="1">
            <a:spLocks/>
          </p:cNvSpPr>
          <p:nvPr/>
        </p:nvSpPr>
        <p:spPr>
          <a:xfrm>
            <a:off x="404785" y="6273461"/>
            <a:ext cx="3453111" cy="23237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200" b="1" smtClean="0">
                <a:solidFill>
                  <a:schemeClr val="bg1">
                    <a:lumMod val="50000"/>
                  </a:schemeClr>
                </a:solidFill>
                <a:latin typeface="Arial" panose="020B0604020202020204" pitchFamily="34" charset="0"/>
                <a:cs typeface="Arial" panose="020B0604020202020204" pitchFamily="34" charset="0"/>
              </a:rPr>
              <a:pPr/>
              <a:t>4</a:t>
            </a:fld>
            <a:r>
              <a:rPr lang="en-GB" sz="1200" b="1" dirty="0">
                <a:solidFill>
                  <a:schemeClr val="bg1">
                    <a:lumMod val="50000"/>
                  </a:schemeClr>
                </a:solidFill>
                <a:latin typeface="Arial" panose="020B0604020202020204" pitchFamily="34" charset="0"/>
                <a:cs typeface="Arial" panose="020B0604020202020204" pitchFamily="34" charset="0"/>
              </a:rPr>
              <a:t> – </a:t>
            </a:r>
            <a:r>
              <a:rPr lang="en-GB" sz="1200" dirty="0">
                <a:solidFill>
                  <a:schemeClr val="bg1">
                    <a:lumMod val="50000"/>
                  </a:schemeClr>
                </a:solidFill>
                <a:latin typeface="Arial" panose="020B0604020202020204" pitchFamily="34" charset="0"/>
                <a:cs typeface="Arial" panose="020B0604020202020204" pitchFamily="34" charset="0"/>
              </a:rPr>
              <a:t>© Ipsos | Cost of living amid COVID-19</a:t>
            </a:r>
          </a:p>
        </p:txBody>
      </p:sp>
      <p:sp>
        <p:nvSpPr>
          <p:cNvPr id="13" name="TextBox 17">
            <a:extLst>
              <a:ext uri="{FF2B5EF4-FFF2-40B4-BE49-F238E27FC236}">
                <a16:creationId xmlns:a16="http://schemas.microsoft.com/office/drawing/2014/main" xmlns="" id="{FC763DBC-891E-40FA-BD90-78B825FDD3BE}"/>
              </a:ext>
            </a:extLst>
          </p:cNvPr>
          <p:cNvSpPr txBox="1"/>
          <p:nvPr/>
        </p:nvSpPr>
        <p:spPr>
          <a:xfrm>
            <a:off x="644277" y="1600902"/>
            <a:ext cx="2307645"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Aumentó mucho/ Algo</a:t>
            </a:r>
          </a:p>
        </p:txBody>
      </p:sp>
      <p:sp>
        <p:nvSpPr>
          <p:cNvPr id="17" name="TextBox 18">
            <a:extLst>
              <a:ext uri="{FF2B5EF4-FFF2-40B4-BE49-F238E27FC236}">
                <a16:creationId xmlns:a16="http://schemas.microsoft.com/office/drawing/2014/main" xmlns="" id="{D3A54247-9E8E-41A4-B56B-8FF2B6350C89}"/>
              </a:ext>
            </a:extLst>
          </p:cNvPr>
          <p:cNvSpPr txBox="1"/>
          <p:nvPr/>
        </p:nvSpPr>
        <p:spPr>
          <a:xfrm>
            <a:off x="3532748" y="1600902"/>
            <a:ext cx="1791420"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Se mantiene igual</a:t>
            </a:r>
          </a:p>
        </p:txBody>
      </p:sp>
      <p:sp>
        <p:nvSpPr>
          <p:cNvPr id="18" name="TextBox 29">
            <a:extLst>
              <a:ext uri="{FF2B5EF4-FFF2-40B4-BE49-F238E27FC236}">
                <a16:creationId xmlns:a16="http://schemas.microsoft.com/office/drawing/2014/main" xmlns="" id="{93D8006A-D07D-4024-A040-6D5772A6E801}"/>
              </a:ext>
            </a:extLst>
          </p:cNvPr>
          <p:cNvSpPr txBox="1"/>
          <p:nvPr/>
        </p:nvSpPr>
        <p:spPr>
          <a:xfrm>
            <a:off x="5781164" y="1600902"/>
            <a:ext cx="2408679"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Disminuyó mucho/ Algo</a:t>
            </a:r>
          </a:p>
        </p:txBody>
      </p:sp>
    </p:spTree>
    <p:extLst>
      <p:ext uri="{BB962C8B-B14F-4D97-AF65-F5344CB8AC3E}">
        <p14:creationId xmlns:p14="http://schemas.microsoft.com/office/powerpoint/2010/main" val="3521973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4">
            <a:extLst>
              <a:ext uri="{FF2B5EF4-FFF2-40B4-BE49-F238E27FC236}">
                <a16:creationId xmlns:a16="http://schemas.microsoft.com/office/drawing/2014/main" xmlns="" id="{AE77C489-D491-AC45-AA69-1834BC8DF127}"/>
              </a:ext>
            </a:extLst>
          </p:cNvPr>
          <p:cNvSpPr txBox="1">
            <a:spLocks/>
          </p:cNvSpPr>
          <p:nvPr/>
        </p:nvSpPr>
        <p:spPr>
          <a:xfrm>
            <a:off x="404786" y="361701"/>
            <a:ext cx="11294102" cy="873316"/>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a:lnSpc>
                <a:spcPct val="110000"/>
              </a:lnSpc>
              <a:spcAft>
                <a:spcPts val="600"/>
              </a:spcAft>
            </a:pPr>
            <a:r>
              <a:rPr lang="es-CL" sz="2400" b="1" cap="none" dirty="0">
                <a:solidFill>
                  <a:schemeClr val="tx1"/>
                </a:solidFill>
              </a:rPr>
              <a:t>¿Ha aumentado el costo del cuidado personal y los productos de belleza?</a:t>
            </a:r>
            <a:endParaRPr lang="en-CA" sz="2400" b="1" cap="none" dirty="0">
              <a:solidFill>
                <a:schemeClr val="tx1"/>
              </a:solidFill>
            </a:endParaRPr>
          </a:p>
        </p:txBody>
      </p:sp>
      <p:graphicFrame>
        <p:nvGraphicFramePr>
          <p:cNvPr id="3" name="Chart 2">
            <a:extLst>
              <a:ext uri="{FF2B5EF4-FFF2-40B4-BE49-F238E27FC236}">
                <a16:creationId xmlns:a16="http://schemas.microsoft.com/office/drawing/2014/main" xmlns="" id="{AFDF6128-99E7-954A-B180-4DC52D0139D6}"/>
              </a:ext>
            </a:extLst>
          </p:cNvPr>
          <p:cNvGraphicFramePr/>
          <p:nvPr>
            <p:extLst>
              <p:ext uri="{D42A27DB-BD31-4B8C-83A1-F6EECF244321}">
                <p14:modId xmlns:p14="http://schemas.microsoft.com/office/powerpoint/2010/main" val="2148418122"/>
              </p:ext>
            </p:extLst>
          </p:nvPr>
        </p:nvGraphicFramePr>
        <p:xfrm>
          <a:off x="404786" y="2001482"/>
          <a:ext cx="11294102" cy="4034944"/>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xmlns="" id="{85E9734E-8BE3-F041-A4C7-04BF646AF779}"/>
              </a:ext>
            </a:extLst>
          </p:cNvPr>
          <p:cNvSpPr txBox="1"/>
          <p:nvPr/>
        </p:nvSpPr>
        <p:spPr>
          <a:xfrm>
            <a:off x="6260315" y="6267261"/>
            <a:ext cx="4849469" cy="276999"/>
          </a:xfrm>
          <a:prstGeom prst="rect">
            <a:avLst/>
          </a:prstGeom>
          <a:noFill/>
        </p:spPr>
        <p:txBody>
          <a:bodyPr wrap="square" rtlCol="0">
            <a:spAutoFit/>
          </a:bodyPr>
          <a:lstStyle/>
          <a:p>
            <a:pPr algn="r"/>
            <a:r>
              <a:rPr lang="en-US" sz="12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17,997 adults polled in 26 countries from May 22 to June 5, 2020</a:t>
            </a:r>
          </a:p>
        </p:txBody>
      </p:sp>
      <p:sp>
        <p:nvSpPr>
          <p:cNvPr id="15" name="Rectangle 14">
            <a:extLst>
              <a:ext uri="{FF2B5EF4-FFF2-40B4-BE49-F238E27FC236}">
                <a16:creationId xmlns:a16="http://schemas.microsoft.com/office/drawing/2014/main" xmlns="" id="{FD0E279F-A9A4-5741-B14E-0623BAF13551}"/>
              </a:ext>
            </a:extLst>
          </p:cNvPr>
          <p:cNvSpPr/>
          <p:nvPr/>
        </p:nvSpPr>
        <p:spPr>
          <a:xfrm>
            <a:off x="512896" y="1697641"/>
            <a:ext cx="114300" cy="1143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75850913-6119-D64F-9D99-2F003442296E}"/>
              </a:ext>
            </a:extLst>
          </p:cNvPr>
          <p:cNvSpPr/>
          <p:nvPr/>
        </p:nvSpPr>
        <p:spPr>
          <a:xfrm>
            <a:off x="3412492" y="1697641"/>
            <a:ext cx="114300" cy="114300"/>
          </a:xfrm>
          <a:prstGeom prst="rect">
            <a:avLst/>
          </a:prstGeom>
          <a:solidFill>
            <a:srgbClr val="C9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C4F476F2-D5CC-8548-9F6F-1008DE63A8CA}"/>
              </a:ext>
            </a:extLst>
          </p:cNvPr>
          <p:cNvSpPr/>
          <p:nvPr/>
        </p:nvSpPr>
        <p:spPr>
          <a:xfrm>
            <a:off x="5649783" y="1697641"/>
            <a:ext cx="114300" cy="11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44FF6A56-C63C-A44E-BEE0-95AF9866C7A8}"/>
              </a:ext>
            </a:extLst>
          </p:cNvPr>
          <p:cNvSpPr txBox="1"/>
          <p:nvPr/>
        </p:nvSpPr>
        <p:spPr>
          <a:xfrm>
            <a:off x="404784" y="1116726"/>
            <a:ext cx="9727357" cy="461665"/>
          </a:xfrm>
          <a:prstGeom prst="rect">
            <a:avLst/>
          </a:prstGeom>
          <a:noFill/>
        </p:spPr>
        <p:txBody>
          <a:bodyPr wrap="square" rtlCol="0">
            <a:spAutoFit/>
          </a:bodyPr>
          <a:lstStyle/>
          <a:p>
            <a:r>
              <a:rPr lang="es-CL"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P: Más específicamente, ¿el costo de los siguientes productos o servicios para usted y su familia aumentó, disminuyó o permaneció igual desde que comenzó el brote de coronavirus? Cuidado personal y productos de belleza</a:t>
            </a:r>
            <a:endParaRPr lang="en-US"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6" name="Espace réservé du numéro de diapositive 9">
            <a:extLst>
              <a:ext uri="{FF2B5EF4-FFF2-40B4-BE49-F238E27FC236}">
                <a16:creationId xmlns:a16="http://schemas.microsoft.com/office/drawing/2014/main" xmlns="" id="{D004EC26-0FFF-654C-AE3E-3D66C3B026D8}"/>
              </a:ext>
            </a:extLst>
          </p:cNvPr>
          <p:cNvSpPr txBox="1">
            <a:spLocks/>
          </p:cNvSpPr>
          <p:nvPr/>
        </p:nvSpPr>
        <p:spPr>
          <a:xfrm>
            <a:off x="404785" y="6273461"/>
            <a:ext cx="3453111" cy="23237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200" b="1" smtClean="0">
                <a:solidFill>
                  <a:schemeClr val="bg1">
                    <a:lumMod val="50000"/>
                  </a:schemeClr>
                </a:solidFill>
                <a:latin typeface="Arial" panose="020B0604020202020204" pitchFamily="34" charset="0"/>
                <a:cs typeface="Arial" panose="020B0604020202020204" pitchFamily="34" charset="0"/>
              </a:rPr>
              <a:pPr/>
              <a:t>5</a:t>
            </a:fld>
            <a:r>
              <a:rPr lang="en-GB" sz="1200" b="1" dirty="0">
                <a:solidFill>
                  <a:schemeClr val="bg1">
                    <a:lumMod val="50000"/>
                  </a:schemeClr>
                </a:solidFill>
                <a:latin typeface="Arial" panose="020B0604020202020204" pitchFamily="34" charset="0"/>
                <a:cs typeface="Arial" panose="020B0604020202020204" pitchFamily="34" charset="0"/>
              </a:rPr>
              <a:t> – </a:t>
            </a:r>
            <a:r>
              <a:rPr lang="en-GB" sz="1200" dirty="0">
                <a:solidFill>
                  <a:schemeClr val="bg1">
                    <a:lumMod val="50000"/>
                  </a:schemeClr>
                </a:solidFill>
                <a:latin typeface="Arial" panose="020B0604020202020204" pitchFamily="34" charset="0"/>
                <a:cs typeface="Arial" panose="020B0604020202020204" pitchFamily="34" charset="0"/>
              </a:rPr>
              <a:t>© Ipsos | Cost of living amid COVID-19</a:t>
            </a:r>
          </a:p>
        </p:txBody>
      </p:sp>
      <p:sp>
        <p:nvSpPr>
          <p:cNvPr id="13" name="TextBox 17">
            <a:extLst>
              <a:ext uri="{FF2B5EF4-FFF2-40B4-BE49-F238E27FC236}">
                <a16:creationId xmlns:a16="http://schemas.microsoft.com/office/drawing/2014/main" xmlns="" id="{6912D8AF-B22C-4D62-B7D9-BD672EAF69CD}"/>
              </a:ext>
            </a:extLst>
          </p:cNvPr>
          <p:cNvSpPr txBox="1"/>
          <p:nvPr/>
        </p:nvSpPr>
        <p:spPr>
          <a:xfrm>
            <a:off x="644277" y="1600902"/>
            <a:ext cx="2307645"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Aumentó mucho/ Algo</a:t>
            </a:r>
          </a:p>
        </p:txBody>
      </p:sp>
      <p:sp>
        <p:nvSpPr>
          <p:cNvPr id="17" name="TextBox 18">
            <a:extLst>
              <a:ext uri="{FF2B5EF4-FFF2-40B4-BE49-F238E27FC236}">
                <a16:creationId xmlns:a16="http://schemas.microsoft.com/office/drawing/2014/main" xmlns="" id="{A5458277-DB05-4D46-BB80-0170F69C7D28}"/>
              </a:ext>
            </a:extLst>
          </p:cNvPr>
          <p:cNvSpPr txBox="1"/>
          <p:nvPr/>
        </p:nvSpPr>
        <p:spPr>
          <a:xfrm>
            <a:off x="3532748" y="1600902"/>
            <a:ext cx="1791420"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Se mantiene igual</a:t>
            </a:r>
          </a:p>
        </p:txBody>
      </p:sp>
      <p:sp>
        <p:nvSpPr>
          <p:cNvPr id="18" name="TextBox 29">
            <a:extLst>
              <a:ext uri="{FF2B5EF4-FFF2-40B4-BE49-F238E27FC236}">
                <a16:creationId xmlns:a16="http://schemas.microsoft.com/office/drawing/2014/main" xmlns="" id="{43227D3B-DA86-49BE-B6D5-7A90463A60BB}"/>
              </a:ext>
            </a:extLst>
          </p:cNvPr>
          <p:cNvSpPr txBox="1"/>
          <p:nvPr/>
        </p:nvSpPr>
        <p:spPr>
          <a:xfrm>
            <a:off x="5781164" y="1600902"/>
            <a:ext cx="2408679"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Disminuyó mucho/ Algo</a:t>
            </a:r>
          </a:p>
        </p:txBody>
      </p:sp>
    </p:spTree>
    <p:extLst>
      <p:ext uri="{BB962C8B-B14F-4D97-AF65-F5344CB8AC3E}">
        <p14:creationId xmlns:p14="http://schemas.microsoft.com/office/powerpoint/2010/main" val="3723109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4">
            <a:extLst>
              <a:ext uri="{FF2B5EF4-FFF2-40B4-BE49-F238E27FC236}">
                <a16:creationId xmlns:a16="http://schemas.microsoft.com/office/drawing/2014/main" xmlns="" id="{AE77C489-D491-AC45-AA69-1834BC8DF127}"/>
              </a:ext>
            </a:extLst>
          </p:cNvPr>
          <p:cNvSpPr txBox="1">
            <a:spLocks/>
          </p:cNvSpPr>
          <p:nvPr/>
        </p:nvSpPr>
        <p:spPr>
          <a:xfrm>
            <a:off x="404786" y="361701"/>
            <a:ext cx="11294102" cy="46705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a:lnSpc>
                <a:spcPct val="110000"/>
              </a:lnSpc>
              <a:spcAft>
                <a:spcPts val="600"/>
              </a:spcAft>
            </a:pPr>
            <a:r>
              <a:rPr lang="es-CL" sz="2400" b="1" cap="none" dirty="0">
                <a:solidFill>
                  <a:schemeClr val="tx1"/>
                </a:solidFill>
              </a:rPr>
              <a:t>¿Ha aumentado el costo de la ropa?</a:t>
            </a:r>
            <a:endParaRPr lang="en-CA" sz="2400" b="1" cap="none" dirty="0">
              <a:solidFill>
                <a:schemeClr val="tx1"/>
              </a:solidFill>
            </a:endParaRPr>
          </a:p>
        </p:txBody>
      </p:sp>
      <p:graphicFrame>
        <p:nvGraphicFramePr>
          <p:cNvPr id="3" name="Chart 2">
            <a:extLst>
              <a:ext uri="{FF2B5EF4-FFF2-40B4-BE49-F238E27FC236}">
                <a16:creationId xmlns:a16="http://schemas.microsoft.com/office/drawing/2014/main" xmlns="" id="{AFDF6128-99E7-954A-B180-4DC52D0139D6}"/>
              </a:ext>
            </a:extLst>
          </p:cNvPr>
          <p:cNvGraphicFramePr/>
          <p:nvPr>
            <p:extLst>
              <p:ext uri="{D42A27DB-BD31-4B8C-83A1-F6EECF244321}">
                <p14:modId xmlns:p14="http://schemas.microsoft.com/office/powerpoint/2010/main" val="981394814"/>
              </p:ext>
            </p:extLst>
          </p:nvPr>
        </p:nvGraphicFramePr>
        <p:xfrm>
          <a:off x="404786" y="2001482"/>
          <a:ext cx="11294102" cy="4034944"/>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xmlns="" id="{4C05C735-D387-3241-8ABE-7B8569B716B5}"/>
              </a:ext>
            </a:extLst>
          </p:cNvPr>
          <p:cNvSpPr txBox="1"/>
          <p:nvPr/>
        </p:nvSpPr>
        <p:spPr>
          <a:xfrm>
            <a:off x="6260315" y="6267261"/>
            <a:ext cx="4849469" cy="276999"/>
          </a:xfrm>
          <a:prstGeom prst="rect">
            <a:avLst/>
          </a:prstGeom>
          <a:noFill/>
        </p:spPr>
        <p:txBody>
          <a:bodyPr wrap="square" rtlCol="0">
            <a:spAutoFit/>
          </a:bodyPr>
          <a:lstStyle/>
          <a:p>
            <a:pPr algn="r"/>
            <a:r>
              <a:rPr lang="en-US" sz="12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17,997 adults polled in 26 countries from May 22 to June 5, 2020</a:t>
            </a:r>
          </a:p>
        </p:txBody>
      </p:sp>
      <p:sp>
        <p:nvSpPr>
          <p:cNvPr id="17" name="Rectangle 16">
            <a:extLst>
              <a:ext uri="{FF2B5EF4-FFF2-40B4-BE49-F238E27FC236}">
                <a16:creationId xmlns:a16="http://schemas.microsoft.com/office/drawing/2014/main" xmlns="" id="{5E921E25-B10B-5C46-BBFB-7B4FE4954F2A}"/>
              </a:ext>
            </a:extLst>
          </p:cNvPr>
          <p:cNvSpPr/>
          <p:nvPr/>
        </p:nvSpPr>
        <p:spPr>
          <a:xfrm>
            <a:off x="512896" y="1697641"/>
            <a:ext cx="114300" cy="1143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81A8B8B3-940E-4340-AE83-F8CE3B199F7D}"/>
              </a:ext>
            </a:extLst>
          </p:cNvPr>
          <p:cNvSpPr/>
          <p:nvPr/>
        </p:nvSpPr>
        <p:spPr>
          <a:xfrm>
            <a:off x="3412492" y="1697641"/>
            <a:ext cx="114300" cy="114300"/>
          </a:xfrm>
          <a:prstGeom prst="rect">
            <a:avLst/>
          </a:prstGeom>
          <a:solidFill>
            <a:srgbClr val="C9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34DA2F18-612D-0C4E-AE5E-51DA74F1A2CD}"/>
              </a:ext>
            </a:extLst>
          </p:cNvPr>
          <p:cNvSpPr/>
          <p:nvPr/>
        </p:nvSpPr>
        <p:spPr>
          <a:xfrm>
            <a:off x="5649783" y="1697641"/>
            <a:ext cx="114300" cy="11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9D38DE41-0F9C-4A4F-AAD5-28E9181C1A81}"/>
              </a:ext>
            </a:extLst>
          </p:cNvPr>
          <p:cNvSpPr txBox="1"/>
          <p:nvPr/>
        </p:nvSpPr>
        <p:spPr>
          <a:xfrm>
            <a:off x="404784" y="983994"/>
            <a:ext cx="9815847" cy="461665"/>
          </a:xfrm>
          <a:prstGeom prst="rect">
            <a:avLst/>
          </a:prstGeom>
          <a:noFill/>
        </p:spPr>
        <p:txBody>
          <a:bodyPr wrap="square" rtlCol="0">
            <a:spAutoFit/>
          </a:bodyPr>
          <a:lstStyle/>
          <a:p>
            <a:r>
              <a:rPr lang="es-CL"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P: Más específicamente, ¿el costo de los siguientes productos o servicios para usted y su familia aumentó, disminuyó o permaneció igual desde que comenzó el brote de coronavirus? Ropa (ropa, zapatos, accesorios)</a:t>
            </a:r>
            <a:endParaRPr lang="en-US"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6" name="Espace réservé du numéro de diapositive 9">
            <a:extLst>
              <a:ext uri="{FF2B5EF4-FFF2-40B4-BE49-F238E27FC236}">
                <a16:creationId xmlns:a16="http://schemas.microsoft.com/office/drawing/2014/main" xmlns="" id="{7122095B-236B-A742-B5C2-97EBDFF0B675}"/>
              </a:ext>
            </a:extLst>
          </p:cNvPr>
          <p:cNvSpPr txBox="1">
            <a:spLocks/>
          </p:cNvSpPr>
          <p:nvPr/>
        </p:nvSpPr>
        <p:spPr>
          <a:xfrm>
            <a:off x="404785" y="6273461"/>
            <a:ext cx="3453111" cy="23237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200" b="1" smtClean="0">
                <a:solidFill>
                  <a:schemeClr val="bg1">
                    <a:lumMod val="50000"/>
                  </a:schemeClr>
                </a:solidFill>
                <a:latin typeface="Arial" panose="020B0604020202020204" pitchFamily="34" charset="0"/>
                <a:cs typeface="Arial" panose="020B0604020202020204" pitchFamily="34" charset="0"/>
              </a:rPr>
              <a:pPr/>
              <a:t>6</a:t>
            </a:fld>
            <a:r>
              <a:rPr lang="en-GB" sz="1200" b="1" dirty="0">
                <a:solidFill>
                  <a:schemeClr val="bg1">
                    <a:lumMod val="50000"/>
                  </a:schemeClr>
                </a:solidFill>
                <a:latin typeface="Arial" panose="020B0604020202020204" pitchFamily="34" charset="0"/>
                <a:cs typeface="Arial" panose="020B0604020202020204" pitchFamily="34" charset="0"/>
              </a:rPr>
              <a:t> – </a:t>
            </a:r>
            <a:r>
              <a:rPr lang="en-GB" sz="1200" dirty="0">
                <a:solidFill>
                  <a:schemeClr val="bg1">
                    <a:lumMod val="50000"/>
                  </a:schemeClr>
                </a:solidFill>
                <a:latin typeface="Arial" panose="020B0604020202020204" pitchFamily="34" charset="0"/>
                <a:cs typeface="Arial" panose="020B0604020202020204" pitchFamily="34" charset="0"/>
              </a:rPr>
              <a:t>© Ipsos | Cost of living amid COVID-19</a:t>
            </a:r>
          </a:p>
        </p:txBody>
      </p:sp>
      <p:sp>
        <p:nvSpPr>
          <p:cNvPr id="13" name="TextBox 17">
            <a:extLst>
              <a:ext uri="{FF2B5EF4-FFF2-40B4-BE49-F238E27FC236}">
                <a16:creationId xmlns:a16="http://schemas.microsoft.com/office/drawing/2014/main" xmlns="" id="{28E7125E-B1A3-4E25-A63C-BC9B8EFD8584}"/>
              </a:ext>
            </a:extLst>
          </p:cNvPr>
          <p:cNvSpPr txBox="1"/>
          <p:nvPr/>
        </p:nvSpPr>
        <p:spPr>
          <a:xfrm>
            <a:off x="644277" y="1600902"/>
            <a:ext cx="2307645"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Aumentó mucho/ Algo</a:t>
            </a:r>
          </a:p>
        </p:txBody>
      </p:sp>
      <p:sp>
        <p:nvSpPr>
          <p:cNvPr id="15" name="TextBox 18">
            <a:extLst>
              <a:ext uri="{FF2B5EF4-FFF2-40B4-BE49-F238E27FC236}">
                <a16:creationId xmlns:a16="http://schemas.microsoft.com/office/drawing/2014/main" xmlns="" id="{95420CC7-FFEB-4AC9-BBAA-947964CA50F8}"/>
              </a:ext>
            </a:extLst>
          </p:cNvPr>
          <p:cNvSpPr txBox="1"/>
          <p:nvPr/>
        </p:nvSpPr>
        <p:spPr>
          <a:xfrm>
            <a:off x="3532748" y="1600902"/>
            <a:ext cx="1791420"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Se mantiene igual</a:t>
            </a:r>
          </a:p>
        </p:txBody>
      </p:sp>
      <p:sp>
        <p:nvSpPr>
          <p:cNvPr id="16" name="TextBox 29">
            <a:extLst>
              <a:ext uri="{FF2B5EF4-FFF2-40B4-BE49-F238E27FC236}">
                <a16:creationId xmlns:a16="http://schemas.microsoft.com/office/drawing/2014/main" xmlns="" id="{7F7AF3FB-AC06-4252-94F3-A15F0D71235B}"/>
              </a:ext>
            </a:extLst>
          </p:cNvPr>
          <p:cNvSpPr txBox="1"/>
          <p:nvPr/>
        </p:nvSpPr>
        <p:spPr>
          <a:xfrm>
            <a:off x="5781164" y="1600902"/>
            <a:ext cx="2408679"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Disminuyó mucho/ Algo</a:t>
            </a:r>
          </a:p>
        </p:txBody>
      </p:sp>
    </p:spTree>
    <p:extLst>
      <p:ext uri="{BB962C8B-B14F-4D97-AF65-F5344CB8AC3E}">
        <p14:creationId xmlns:p14="http://schemas.microsoft.com/office/powerpoint/2010/main" val="3561980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4">
            <a:extLst>
              <a:ext uri="{FF2B5EF4-FFF2-40B4-BE49-F238E27FC236}">
                <a16:creationId xmlns:a16="http://schemas.microsoft.com/office/drawing/2014/main" xmlns="" id="{AE77C489-D491-AC45-AA69-1834BC8DF127}"/>
              </a:ext>
            </a:extLst>
          </p:cNvPr>
          <p:cNvSpPr txBox="1">
            <a:spLocks/>
          </p:cNvSpPr>
          <p:nvPr/>
        </p:nvSpPr>
        <p:spPr>
          <a:xfrm>
            <a:off x="404786" y="361701"/>
            <a:ext cx="11294102" cy="46705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a:lnSpc>
                <a:spcPct val="110000"/>
              </a:lnSpc>
              <a:spcAft>
                <a:spcPts val="600"/>
              </a:spcAft>
            </a:pPr>
            <a:r>
              <a:rPr lang="es-CL" sz="2400" b="1" cap="none" dirty="0">
                <a:solidFill>
                  <a:schemeClr val="tx1"/>
                </a:solidFill>
              </a:rPr>
              <a:t>¿Ha aumentado el costo del transporte?</a:t>
            </a:r>
            <a:endParaRPr lang="en-CA" sz="2400" b="1" cap="none" dirty="0">
              <a:solidFill>
                <a:schemeClr val="tx1"/>
              </a:solidFill>
            </a:endParaRPr>
          </a:p>
        </p:txBody>
      </p:sp>
      <p:graphicFrame>
        <p:nvGraphicFramePr>
          <p:cNvPr id="3" name="Chart 2">
            <a:extLst>
              <a:ext uri="{FF2B5EF4-FFF2-40B4-BE49-F238E27FC236}">
                <a16:creationId xmlns:a16="http://schemas.microsoft.com/office/drawing/2014/main" xmlns="" id="{AFDF6128-99E7-954A-B180-4DC52D0139D6}"/>
              </a:ext>
            </a:extLst>
          </p:cNvPr>
          <p:cNvGraphicFramePr/>
          <p:nvPr>
            <p:extLst>
              <p:ext uri="{D42A27DB-BD31-4B8C-83A1-F6EECF244321}">
                <p14:modId xmlns:p14="http://schemas.microsoft.com/office/powerpoint/2010/main" val="1220091452"/>
              </p:ext>
            </p:extLst>
          </p:nvPr>
        </p:nvGraphicFramePr>
        <p:xfrm>
          <a:off x="404786" y="2001483"/>
          <a:ext cx="11294102" cy="4034944"/>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xmlns="" id="{EBAC7A52-2C89-084C-AF52-A0E8434F3BCE}"/>
              </a:ext>
            </a:extLst>
          </p:cNvPr>
          <p:cNvSpPr txBox="1"/>
          <p:nvPr/>
        </p:nvSpPr>
        <p:spPr>
          <a:xfrm>
            <a:off x="6260315" y="6267261"/>
            <a:ext cx="4849469" cy="276999"/>
          </a:xfrm>
          <a:prstGeom prst="rect">
            <a:avLst/>
          </a:prstGeom>
          <a:noFill/>
        </p:spPr>
        <p:txBody>
          <a:bodyPr wrap="square" rtlCol="0">
            <a:spAutoFit/>
          </a:bodyPr>
          <a:lstStyle/>
          <a:p>
            <a:pPr algn="r"/>
            <a:r>
              <a:rPr lang="en-US" sz="12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17,997 adults polled in 26 countries from May 22 to June 5, 2020</a:t>
            </a:r>
          </a:p>
        </p:txBody>
      </p:sp>
      <p:sp>
        <p:nvSpPr>
          <p:cNvPr id="17" name="Rectangle 16">
            <a:extLst>
              <a:ext uri="{FF2B5EF4-FFF2-40B4-BE49-F238E27FC236}">
                <a16:creationId xmlns:a16="http://schemas.microsoft.com/office/drawing/2014/main" xmlns="" id="{51B5886A-EC75-494E-9415-D59167232561}"/>
              </a:ext>
            </a:extLst>
          </p:cNvPr>
          <p:cNvSpPr/>
          <p:nvPr/>
        </p:nvSpPr>
        <p:spPr>
          <a:xfrm>
            <a:off x="512896" y="1697641"/>
            <a:ext cx="114300" cy="1143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FC7EA393-6FCD-7242-8DC8-4EC21292EC4F}"/>
              </a:ext>
            </a:extLst>
          </p:cNvPr>
          <p:cNvSpPr/>
          <p:nvPr/>
        </p:nvSpPr>
        <p:spPr>
          <a:xfrm>
            <a:off x="3412492" y="1697641"/>
            <a:ext cx="114300" cy="114300"/>
          </a:xfrm>
          <a:prstGeom prst="rect">
            <a:avLst/>
          </a:prstGeom>
          <a:solidFill>
            <a:srgbClr val="C9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52C6FFF7-9E4F-BB49-BBEA-550FA240CA62}"/>
              </a:ext>
            </a:extLst>
          </p:cNvPr>
          <p:cNvSpPr/>
          <p:nvPr/>
        </p:nvSpPr>
        <p:spPr>
          <a:xfrm>
            <a:off x="5649783" y="1697641"/>
            <a:ext cx="114300" cy="11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89A0258E-C8A0-3E4B-BCFF-D9A8A3FBC656}"/>
              </a:ext>
            </a:extLst>
          </p:cNvPr>
          <p:cNvSpPr txBox="1"/>
          <p:nvPr/>
        </p:nvSpPr>
        <p:spPr>
          <a:xfrm>
            <a:off x="404784" y="983994"/>
            <a:ext cx="9933835" cy="461665"/>
          </a:xfrm>
          <a:prstGeom prst="rect">
            <a:avLst/>
          </a:prstGeom>
          <a:noFill/>
        </p:spPr>
        <p:txBody>
          <a:bodyPr wrap="square" rtlCol="0">
            <a:spAutoFit/>
          </a:bodyPr>
          <a:lstStyle/>
          <a:p>
            <a:r>
              <a:rPr lang="es-CL"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P: Más específicamente, ¿el costo de los siguientes productos o servicios para usted y su familia aumentó, disminuyó o permaneció igual desde que comenzó el brote de coronavirus? Transporte (vehículos, autobuses, trenes, gas, etc.)</a:t>
            </a:r>
            <a:endParaRPr lang="en-US"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6" name="Espace réservé du numéro de diapositive 9">
            <a:extLst>
              <a:ext uri="{FF2B5EF4-FFF2-40B4-BE49-F238E27FC236}">
                <a16:creationId xmlns:a16="http://schemas.microsoft.com/office/drawing/2014/main" xmlns="" id="{074C418B-DE88-164E-8F29-FB965FB03C73}"/>
              </a:ext>
            </a:extLst>
          </p:cNvPr>
          <p:cNvSpPr txBox="1">
            <a:spLocks/>
          </p:cNvSpPr>
          <p:nvPr/>
        </p:nvSpPr>
        <p:spPr>
          <a:xfrm>
            <a:off x="404785" y="6273461"/>
            <a:ext cx="3453111" cy="23237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200" b="1" smtClean="0">
                <a:solidFill>
                  <a:schemeClr val="bg1">
                    <a:lumMod val="50000"/>
                  </a:schemeClr>
                </a:solidFill>
                <a:latin typeface="Arial" panose="020B0604020202020204" pitchFamily="34" charset="0"/>
                <a:cs typeface="Arial" panose="020B0604020202020204" pitchFamily="34" charset="0"/>
              </a:rPr>
              <a:pPr/>
              <a:t>7</a:t>
            </a:fld>
            <a:r>
              <a:rPr lang="en-GB" sz="1200" b="1" dirty="0">
                <a:solidFill>
                  <a:schemeClr val="bg1">
                    <a:lumMod val="50000"/>
                  </a:schemeClr>
                </a:solidFill>
                <a:latin typeface="Arial" panose="020B0604020202020204" pitchFamily="34" charset="0"/>
                <a:cs typeface="Arial" panose="020B0604020202020204" pitchFamily="34" charset="0"/>
              </a:rPr>
              <a:t> – </a:t>
            </a:r>
            <a:r>
              <a:rPr lang="en-GB" sz="1200" dirty="0">
                <a:solidFill>
                  <a:schemeClr val="bg1">
                    <a:lumMod val="50000"/>
                  </a:schemeClr>
                </a:solidFill>
                <a:latin typeface="Arial" panose="020B0604020202020204" pitchFamily="34" charset="0"/>
                <a:cs typeface="Arial" panose="020B0604020202020204" pitchFamily="34" charset="0"/>
              </a:rPr>
              <a:t>© Ipsos | Cost of living amid COVID-19</a:t>
            </a:r>
          </a:p>
        </p:txBody>
      </p:sp>
      <p:sp>
        <p:nvSpPr>
          <p:cNvPr id="20" name="TextBox 17">
            <a:extLst>
              <a:ext uri="{FF2B5EF4-FFF2-40B4-BE49-F238E27FC236}">
                <a16:creationId xmlns:a16="http://schemas.microsoft.com/office/drawing/2014/main" xmlns="" id="{C17AD567-E1C8-4A4E-BE80-A238B85D940B}"/>
              </a:ext>
            </a:extLst>
          </p:cNvPr>
          <p:cNvSpPr txBox="1"/>
          <p:nvPr/>
        </p:nvSpPr>
        <p:spPr>
          <a:xfrm>
            <a:off x="644277" y="1600902"/>
            <a:ext cx="2307645"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Aumentó mucho/ Algo</a:t>
            </a:r>
          </a:p>
        </p:txBody>
      </p:sp>
      <p:sp>
        <p:nvSpPr>
          <p:cNvPr id="21" name="TextBox 18">
            <a:extLst>
              <a:ext uri="{FF2B5EF4-FFF2-40B4-BE49-F238E27FC236}">
                <a16:creationId xmlns:a16="http://schemas.microsoft.com/office/drawing/2014/main" xmlns="" id="{DA064CB2-EAE0-440C-9B91-6238BA3F0145}"/>
              </a:ext>
            </a:extLst>
          </p:cNvPr>
          <p:cNvSpPr txBox="1"/>
          <p:nvPr/>
        </p:nvSpPr>
        <p:spPr>
          <a:xfrm>
            <a:off x="3532748" y="1600902"/>
            <a:ext cx="1791420"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Se mantiene igual</a:t>
            </a:r>
          </a:p>
        </p:txBody>
      </p:sp>
      <p:sp>
        <p:nvSpPr>
          <p:cNvPr id="24" name="TextBox 29">
            <a:extLst>
              <a:ext uri="{FF2B5EF4-FFF2-40B4-BE49-F238E27FC236}">
                <a16:creationId xmlns:a16="http://schemas.microsoft.com/office/drawing/2014/main" xmlns="" id="{AC088A82-BC6D-4150-8F31-487ED69A4990}"/>
              </a:ext>
            </a:extLst>
          </p:cNvPr>
          <p:cNvSpPr txBox="1"/>
          <p:nvPr/>
        </p:nvSpPr>
        <p:spPr>
          <a:xfrm>
            <a:off x="5781164" y="1600902"/>
            <a:ext cx="2408679"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Disminuyó mucho/ Algo</a:t>
            </a:r>
          </a:p>
        </p:txBody>
      </p:sp>
    </p:spTree>
    <p:extLst>
      <p:ext uri="{BB962C8B-B14F-4D97-AF65-F5344CB8AC3E}">
        <p14:creationId xmlns:p14="http://schemas.microsoft.com/office/powerpoint/2010/main" val="987414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4">
            <a:extLst>
              <a:ext uri="{FF2B5EF4-FFF2-40B4-BE49-F238E27FC236}">
                <a16:creationId xmlns:a16="http://schemas.microsoft.com/office/drawing/2014/main" xmlns="" id="{AE77C489-D491-AC45-AA69-1834BC8DF127}"/>
              </a:ext>
            </a:extLst>
          </p:cNvPr>
          <p:cNvSpPr txBox="1">
            <a:spLocks/>
          </p:cNvSpPr>
          <p:nvPr/>
        </p:nvSpPr>
        <p:spPr>
          <a:xfrm>
            <a:off x="404786" y="361701"/>
            <a:ext cx="11294102" cy="46705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a:lnSpc>
                <a:spcPct val="110000"/>
              </a:lnSpc>
              <a:spcAft>
                <a:spcPts val="600"/>
              </a:spcAft>
            </a:pPr>
            <a:r>
              <a:rPr lang="es-CL" sz="2400" b="1" cap="none" dirty="0">
                <a:solidFill>
                  <a:schemeClr val="tx1"/>
                </a:solidFill>
              </a:rPr>
              <a:t>¿Ha aumentado el costo de la atención médica?</a:t>
            </a:r>
            <a:endParaRPr lang="en-CA" sz="2400" b="1" cap="none" dirty="0">
              <a:solidFill>
                <a:schemeClr val="tx1"/>
              </a:solidFill>
            </a:endParaRPr>
          </a:p>
        </p:txBody>
      </p:sp>
      <p:graphicFrame>
        <p:nvGraphicFramePr>
          <p:cNvPr id="3" name="Chart 2">
            <a:extLst>
              <a:ext uri="{FF2B5EF4-FFF2-40B4-BE49-F238E27FC236}">
                <a16:creationId xmlns:a16="http://schemas.microsoft.com/office/drawing/2014/main" xmlns="" id="{AFDF6128-99E7-954A-B180-4DC52D0139D6}"/>
              </a:ext>
            </a:extLst>
          </p:cNvPr>
          <p:cNvGraphicFramePr/>
          <p:nvPr>
            <p:extLst>
              <p:ext uri="{D42A27DB-BD31-4B8C-83A1-F6EECF244321}">
                <p14:modId xmlns:p14="http://schemas.microsoft.com/office/powerpoint/2010/main" val="2186727095"/>
              </p:ext>
            </p:extLst>
          </p:nvPr>
        </p:nvGraphicFramePr>
        <p:xfrm>
          <a:off x="404786" y="2001483"/>
          <a:ext cx="11294102" cy="4034945"/>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xmlns="" id="{77BB41FD-1F7C-3041-A520-61BF9006D8CC}"/>
              </a:ext>
            </a:extLst>
          </p:cNvPr>
          <p:cNvSpPr txBox="1"/>
          <p:nvPr/>
        </p:nvSpPr>
        <p:spPr>
          <a:xfrm>
            <a:off x="6260315" y="6267261"/>
            <a:ext cx="4849469" cy="276999"/>
          </a:xfrm>
          <a:prstGeom prst="rect">
            <a:avLst/>
          </a:prstGeom>
          <a:noFill/>
        </p:spPr>
        <p:txBody>
          <a:bodyPr wrap="square" rtlCol="0">
            <a:spAutoFit/>
          </a:bodyPr>
          <a:lstStyle/>
          <a:p>
            <a:pPr algn="r"/>
            <a:r>
              <a:rPr lang="en-US" sz="12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17,997 adults polled in 26 countries from May 22 to June 5, 2020</a:t>
            </a:r>
          </a:p>
        </p:txBody>
      </p:sp>
      <p:sp>
        <p:nvSpPr>
          <p:cNvPr id="17" name="Rectangle 16">
            <a:extLst>
              <a:ext uri="{FF2B5EF4-FFF2-40B4-BE49-F238E27FC236}">
                <a16:creationId xmlns:a16="http://schemas.microsoft.com/office/drawing/2014/main" xmlns="" id="{E5E31979-0586-A24A-864D-C76FC5968699}"/>
              </a:ext>
            </a:extLst>
          </p:cNvPr>
          <p:cNvSpPr/>
          <p:nvPr/>
        </p:nvSpPr>
        <p:spPr>
          <a:xfrm>
            <a:off x="512896" y="1697641"/>
            <a:ext cx="114300" cy="1143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57739E83-2FF3-A04A-9574-ED5AFAD45C7A}"/>
              </a:ext>
            </a:extLst>
          </p:cNvPr>
          <p:cNvSpPr/>
          <p:nvPr/>
        </p:nvSpPr>
        <p:spPr>
          <a:xfrm>
            <a:off x="3412492" y="1697641"/>
            <a:ext cx="114300" cy="114300"/>
          </a:xfrm>
          <a:prstGeom prst="rect">
            <a:avLst/>
          </a:prstGeom>
          <a:solidFill>
            <a:srgbClr val="C9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F0C5E7EB-992D-AB48-9838-41A0B135E6A8}"/>
              </a:ext>
            </a:extLst>
          </p:cNvPr>
          <p:cNvSpPr/>
          <p:nvPr/>
        </p:nvSpPr>
        <p:spPr>
          <a:xfrm>
            <a:off x="5649783" y="1697641"/>
            <a:ext cx="114300" cy="11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79FF3FB5-C1F4-554C-B97C-BF0944CC5044}"/>
              </a:ext>
            </a:extLst>
          </p:cNvPr>
          <p:cNvSpPr txBox="1"/>
          <p:nvPr/>
        </p:nvSpPr>
        <p:spPr>
          <a:xfrm>
            <a:off x="404785" y="983994"/>
            <a:ext cx="8116363" cy="461665"/>
          </a:xfrm>
          <a:prstGeom prst="rect">
            <a:avLst/>
          </a:prstGeom>
          <a:noFill/>
        </p:spPr>
        <p:txBody>
          <a:bodyPr wrap="square" rtlCol="0">
            <a:spAutoFit/>
          </a:bodyPr>
          <a:lstStyle/>
          <a:p>
            <a:r>
              <a:rPr lang="es-CL"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P: Más específicamente, ¿el costo de los siguientes productos o servicios para usted y su familia aumentó, disminuyó o permaneció igual desde que comenzó el brote de coronavirus? Cuidado de la salud</a:t>
            </a:r>
            <a:endParaRPr lang="en-US"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6" name="Espace réservé du numéro de diapositive 9">
            <a:extLst>
              <a:ext uri="{FF2B5EF4-FFF2-40B4-BE49-F238E27FC236}">
                <a16:creationId xmlns:a16="http://schemas.microsoft.com/office/drawing/2014/main" xmlns="" id="{D4934BAC-BB25-A04E-A263-E8FA6D3745FA}"/>
              </a:ext>
            </a:extLst>
          </p:cNvPr>
          <p:cNvSpPr txBox="1">
            <a:spLocks/>
          </p:cNvSpPr>
          <p:nvPr/>
        </p:nvSpPr>
        <p:spPr>
          <a:xfrm>
            <a:off x="404785" y="6273461"/>
            <a:ext cx="3453111" cy="23237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200" b="1" smtClean="0">
                <a:solidFill>
                  <a:schemeClr val="bg1">
                    <a:lumMod val="50000"/>
                  </a:schemeClr>
                </a:solidFill>
                <a:latin typeface="Arial" panose="020B0604020202020204" pitchFamily="34" charset="0"/>
                <a:cs typeface="Arial" panose="020B0604020202020204" pitchFamily="34" charset="0"/>
              </a:rPr>
              <a:pPr/>
              <a:t>8</a:t>
            </a:fld>
            <a:r>
              <a:rPr lang="en-GB" sz="1200" b="1" dirty="0">
                <a:solidFill>
                  <a:schemeClr val="bg1">
                    <a:lumMod val="50000"/>
                  </a:schemeClr>
                </a:solidFill>
                <a:latin typeface="Arial" panose="020B0604020202020204" pitchFamily="34" charset="0"/>
                <a:cs typeface="Arial" panose="020B0604020202020204" pitchFamily="34" charset="0"/>
              </a:rPr>
              <a:t> – </a:t>
            </a:r>
            <a:r>
              <a:rPr lang="en-GB" sz="1200" dirty="0">
                <a:solidFill>
                  <a:schemeClr val="bg1">
                    <a:lumMod val="50000"/>
                  </a:schemeClr>
                </a:solidFill>
                <a:latin typeface="Arial" panose="020B0604020202020204" pitchFamily="34" charset="0"/>
                <a:cs typeface="Arial" panose="020B0604020202020204" pitchFamily="34" charset="0"/>
              </a:rPr>
              <a:t>© Ipsos | Cost of living amid COVID-19</a:t>
            </a:r>
          </a:p>
        </p:txBody>
      </p:sp>
      <p:sp>
        <p:nvSpPr>
          <p:cNvPr id="13" name="TextBox 17">
            <a:extLst>
              <a:ext uri="{FF2B5EF4-FFF2-40B4-BE49-F238E27FC236}">
                <a16:creationId xmlns:a16="http://schemas.microsoft.com/office/drawing/2014/main" xmlns="" id="{EC602B77-B82C-49C0-AAD9-E1F87A61E4FF}"/>
              </a:ext>
            </a:extLst>
          </p:cNvPr>
          <p:cNvSpPr txBox="1"/>
          <p:nvPr/>
        </p:nvSpPr>
        <p:spPr>
          <a:xfrm>
            <a:off x="644277" y="1600902"/>
            <a:ext cx="2307645"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Aumentó mucho/ Algo</a:t>
            </a:r>
          </a:p>
        </p:txBody>
      </p:sp>
      <p:sp>
        <p:nvSpPr>
          <p:cNvPr id="15" name="TextBox 18">
            <a:extLst>
              <a:ext uri="{FF2B5EF4-FFF2-40B4-BE49-F238E27FC236}">
                <a16:creationId xmlns:a16="http://schemas.microsoft.com/office/drawing/2014/main" xmlns="" id="{5F7F3B55-CC89-4CA7-8715-554161232DE6}"/>
              </a:ext>
            </a:extLst>
          </p:cNvPr>
          <p:cNvSpPr txBox="1"/>
          <p:nvPr/>
        </p:nvSpPr>
        <p:spPr>
          <a:xfrm>
            <a:off x="3532748" y="1600902"/>
            <a:ext cx="1791420"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Se mantiene igual</a:t>
            </a:r>
          </a:p>
        </p:txBody>
      </p:sp>
      <p:sp>
        <p:nvSpPr>
          <p:cNvPr id="16" name="TextBox 29">
            <a:extLst>
              <a:ext uri="{FF2B5EF4-FFF2-40B4-BE49-F238E27FC236}">
                <a16:creationId xmlns:a16="http://schemas.microsoft.com/office/drawing/2014/main" xmlns="" id="{D6675B57-644B-41CA-B95B-F3CB895284E4}"/>
              </a:ext>
            </a:extLst>
          </p:cNvPr>
          <p:cNvSpPr txBox="1"/>
          <p:nvPr/>
        </p:nvSpPr>
        <p:spPr>
          <a:xfrm>
            <a:off x="5781164" y="1600902"/>
            <a:ext cx="2408679"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Disminuyó mucho/ Algo</a:t>
            </a:r>
          </a:p>
        </p:txBody>
      </p:sp>
    </p:spTree>
    <p:extLst>
      <p:ext uri="{BB962C8B-B14F-4D97-AF65-F5344CB8AC3E}">
        <p14:creationId xmlns:p14="http://schemas.microsoft.com/office/powerpoint/2010/main" val="3459336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4">
            <a:extLst>
              <a:ext uri="{FF2B5EF4-FFF2-40B4-BE49-F238E27FC236}">
                <a16:creationId xmlns:a16="http://schemas.microsoft.com/office/drawing/2014/main" xmlns="" id="{AE77C489-D491-AC45-AA69-1834BC8DF127}"/>
              </a:ext>
            </a:extLst>
          </p:cNvPr>
          <p:cNvSpPr txBox="1">
            <a:spLocks/>
          </p:cNvSpPr>
          <p:nvPr/>
        </p:nvSpPr>
        <p:spPr>
          <a:xfrm>
            <a:off x="404786" y="361701"/>
            <a:ext cx="11294102" cy="467051"/>
          </a:xfrm>
          <a:prstGeom prst="rect">
            <a:avLst/>
          </a:prstGeom>
        </p:spPr>
        <p:txBody>
          <a:bodyPr vert="horz" wrap="square" lIns="72000" tIns="45720" rIns="72000" bIns="45720" rtlCol="0" anchor="t">
            <a:spAutoFit/>
          </a:bodyPr>
          <a:lstStyle>
            <a:lvl1pPr algn="l" defTabSz="914400" rtl="0" eaLnBrk="1" latinLnBrk="0" hangingPunct="1">
              <a:lnSpc>
                <a:spcPct val="90000"/>
              </a:lnSpc>
              <a:spcBef>
                <a:spcPct val="0"/>
              </a:spcBef>
              <a:buNone/>
              <a:defRPr sz="2800" b="0" kern="1200" cap="all" spc="120" baseline="0">
                <a:solidFill>
                  <a:schemeClr val="bg2"/>
                </a:solidFill>
                <a:latin typeface="+mn-lt"/>
                <a:ea typeface="+mj-ea"/>
                <a:cs typeface="+mj-cs"/>
              </a:defRPr>
            </a:lvl1pPr>
          </a:lstStyle>
          <a:p>
            <a:pPr>
              <a:lnSpc>
                <a:spcPct val="110000"/>
              </a:lnSpc>
              <a:spcAft>
                <a:spcPts val="600"/>
              </a:spcAft>
            </a:pPr>
            <a:r>
              <a:rPr lang="es-CL" sz="2400" b="1" cap="none" dirty="0">
                <a:solidFill>
                  <a:schemeClr val="tx1"/>
                </a:solidFill>
              </a:rPr>
              <a:t>¿Ha aumentado el costo de la educación y el cuidado de los niños?</a:t>
            </a:r>
            <a:endParaRPr lang="en-CA" sz="2400" b="1" cap="none" dirty="0">
              <a:solidFill>
                <a:schemeClr val="tx1"/>
              </a:solidFill>
            </a:endParaRPr>
          </a:p>
        </p:txBody>
      </p:sp>
      <p:graphicFrame>
        <p:nvGraphicFramePr>
          <p:cNvPr id="3" name="Chart 2">
            <a:extLst>
              <a:ext uri="{FF2B5EF4-FFF2-40B4-BE49-F238E27FC236}">
                <a16:creationId xmlns:a16="http://schemas.microsoft.com/office/drawing/2014/main" xmlns="" id="{AFDF6128-99E7-954A-B180-4DC52D0139D6}"/>
              </a:ext>
            </a:extLst>
          </p:cNvPr>
          <p:cNvGraphicFramePr/>
          <p:nvPr>
            <p:extLst>
              <p:ext uri="{D42A27DB-BD31-4B8C-83A1-F6EECF244321}">
                <p14:modId xmlns:p14="http://schemas.microsoft.com/office/powerpoint/2010/main" val="3794173762"/>
              </p:ext>
            </p:extLst>
          </p:nvPr>
        </p:nvGraphicFramePr>
        <p:xfrm>
          <a:off x="404786" y="2005418"/>
          <a:ext cx="11294102" cy="4034946"/>
        </p:xfrm>
        <a:graphic>
          <a:graphicData uri="http://schemas.openxmlformats.org/drawingml/2006/chart">
            <c:chart xmlns:c="http://schemas.openxmlformats.org/drawingml/2006/chart" xmlns:r="http://schemas.openxmlformats.org/officeDocument/2006/relationships" r:id="rId2"/>
          </a:graphicData>
        </a:graphic>
      </p:graphicFrame>
      <p:sp>
        <p:nvSpPr>
          <p:cNvPr id="14" name="TextBox 13">
            <a:extLst>
              <a:ext uri="{FF2B5EF4-FFF2-40B4-BE49-F238E27FC236}">
                <a16:creationId xmlns:a16="http://schemas.microsoft.com/office/drawing/2014/main" xmlns="" id="{5A7BDE29-C018-674A-8430-F07FC9FF5E47}"/>
              </a:ext>
            </a:extLst>
          </p:cNvPr>
          <p:cNvSpPr txBox="1"/>
          <p:nvPr/>
        </p:nvSpPr>
        <p:spPr>
          <a:xfrm>
            <a:off x="6260315" y="6267261"/>
            <a:ext cx="4849469" cy="276999"/>
          </a:xfrm>
          <a:prstGeom prst="rect">
            <a:avLst/>
          </a:prstGeom>
          <a:noFill/>
        </p:spPr>
        <p:txBody>
          <a:bodyPr wrap="square" rtlCol="0">
            <a:spAutoFit/>
          </a:bodyPr>
          <a:lstStyle/>
          <a:p>
            <a:pPr algn="r"/>
            <a:r>
              <a:rPr lang="en-US" sz="12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17,997 adults polled in 26 countries from May 22 to June 5, 2020</a:t>
            </a:r>
          </a:p>
        </p:txBody>
      </p:sp>
      <p:sp>
        <p:nvSpPr>
          <p:cNvPr id="17" name="Rectangle 16">
            <a:extLst>
              <a:ext uri="{FF2B5EF4-FFF2-40B4-BE49-F238E27FC236}">
                <a16:creationId xmlns:a16="http://schemas.microsoft.com/office/drawing/2014/main" xmlns="" id="{155DE415-7CD9-3C4F-ACC9-29A39644B5C5}"/>
              </a:ext>
            </a:extLst>
          </p:cNvPr>
          <p:cNvSpPr/>
          <p:nvPr/>
        </p:nvSpPr>
        <p:spPr>
          <a:xfrm>
            <a:off x="512896" y="1697641"/>
            <a:ext cx="114300" cy="1143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4EA8544E-B442-F749-AD27-3BD3DB969F0D}"/>
              </a:ext>
            </a:extLst>
          </p:cNvPr>
          <p:cNvSpPr/>
          <p:nvPr/>
        </p:nvSpPr>
        <p:spPr>
          <a:xfrm>
            <a:off x="3412492" y="1697641"/>
            <a:ext cx="114300" cy="114300"/>
          </a:xfrm>
          <a:prstGeom prst="rect">
            <a:avLst/>
          </a:prstGeom>
          <a:solidFill>
            <a:srgbClr val="C9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0387F22D-1A9A-984C-AA29-70BA5C18AE86}"/>
              </a:ext>
            </a:extLst>
          </p:cNvPr>
          <p:cNvSpPr/>
          <p:nvPr/>
        </p:nvSpPr>
        <p:spPr>
          <a:xfrm>
            <a:off x="5649783" y="1697641"/>
            <a:ext cx="114300" cy="1143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0269D2F7-B1D1-624D-A514-5913A1EB6AFE}"/>
              </a:ext>
            </a:extLst>
          </p:cNvPr>
          <p:cNvSpPr txBox="1"/>
          <p:nvPr/>
        </p:nvSpPr>
        <p:spPr>
          <a:xfrm>
            <a:off x="404785" y="983994"/>
            <a:ext cx="8050102" cy="461665"/>
          </a:xfrm>
          <a:prstGeom prst="rect">
            <a:avLst/>
          </a:prstGeom>
          <a:noFill/>
        </p:spPr>
        <p:txBody>
          <a:bodyPr wrap="square" rtlCol="0">
            <a:spAutoFit/>
          </a:bodyPr>
          <a:lstStyle/>
          <a:p>
            <a:r>
              <a:rPr lang="es-CL"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P: Más específicamente, ¿el costo de los siguientes productos o servicios para usted y su familia aumentó, disminuyó o permaneció igual desde que comenzó el brote de coronavirus? Educación y cuidado de niños</a:t>
            </a:r>
            <a:endParaRPr lang="en-US" sz="1200" b="1"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38" name="Espace réservé du numéro de diapositive 9">
            <a:extLst>
              <a:ext uri="{FF2B5EF4-FFF2-40B4-BE49-F238E27FC236}">
                <a16:creationId xmlns:a16="http://schemas.microsoft.com/office/drawing/2014/main" xmlns="" id="{B74CFB98-FB34-FE4D-9AF1-F6A013385D56}"/>
              </a:ext>
            </a:extLst>
          </p:cNvPr>
          <p:cNvSpPr txBox="1">
            <a:spLocks/>
          </p:cNvSpPr>
          <p:nvPr/>
        </p:nvSpPr>
        <p:spPr>
          <a:xfrm>
            <a:off x="404785" y="6273461"/>
            <a:ext cx="3453111" cy="232379"/>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61AABEC-672F-4B68-B914-690DA978312C}" type="slidenum">
              <a:rPr lang="en-GB" sz="1200" b="1" smtClean="0">
                <a:solidFill>
                  <a:schemeClr val="bg1">
                    <a:lumMod val="50000"/>
                  </a:schemeClr>
                </a:solidFill>
                <a:latin typeface="Arial" panose="020B0604020202020204" pitchFamily="34" charset="0"/>
                <a:cs typeface="Arial" panose="020B0604020202020204" pitchFamily="34" charset="0"/>
              </a:rPr>
              <a:pPr/>
              <a:t>9</a:t>
            </a:fld>
            <a:r>
              <a:rPr lang="en-GB" sz="1200" b="1" dirty="0">
                <a:solidFill>
                  <a:schemeClr val="bg1">
                    <a:lumMod val="50000"/>
                  </a:schemeClr>
                </a:solidFill>
                <a:latin typeface="Arial" panose="020B0604020202020204" pitchFamily="34" charset="0"/>
                <a:cs typeface="Arial" panose="020B0604020202020204" pitchFamily="34" charset="0"/>
              </a:rPr>
              <a:t> – </a:t>
            </a:r>
            <a:r>
              <a:rPr lang="en-GB" sz="1200" dirty="0">
                <a:solidFill>
                  <a:schemeClr val="bg1">
                    <a:lumMod val="50000"/>
                  </a:schemeClr>
                </a:solidFill>
                <a:latin typeface="Arial" panose="020B0604020202020204" pitchFamily="34" charset="0"/>
                <a:cs typeface="Arial" panose="020B0604020202020204" pitchFamily="34" charset="0"/>
              </a:rPr>
              <a:t>© Ipsos | Cost of living amid COVID-19</a:t>
            </a:r>
          </a:p>
        </p:txBody>
      </p:sp>
      <p:sp>
        <p:nvSpPr>
          <p:cNvPr id="13" name="TextBox 17">
            <a:extLst>
              <a:ext uri="{FF2B5EF4-FFF2-40B4-BE49-F238E27FC236}">
                <a16:creationId xmlns:a16="http://schemas.microsoft.com/office/drawing/2014/main" xmlns="" id="{FA78CC7F-AE68-4C42-BD94-5622A600670C}"/>
              </a:ext>
            </a:extLst>
          </p:cNvPr>
          <p:cNvSpPr txBox="1"/>
          <p:nvPr/>
        </p:nvSpPr>
        <p:spPr>
          <a:xfrm>
            <a:off x="644277" y="1600902"/>
            <a:ext cx="2307645"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Aumentó mucho/ Algo</a:t>
            </a:r>
          </a:p>
        </p:txBody>
      </p:sp>
      <p:sp>
        <p:nvSpPr>
          <p:cNvPr id="15" name="TextBox 18">
            <a:extLst>
              <a:ext uri="{FF2B5EF4-FFF2-40B4-BE49-F238E27FC236}">
                <a16:creationId xmlns:a16="http://schemas.microsoft.com/office/drawing/2014/main" xmlns="" id="{9DA31CE5-5BD1-43A1-94AD-F65AF123A9BC}"/>
              </a:ext>
            </a:extLst>
          </p:cNvPr>
          <p:cNvSpPr txBox="1"/>
          <p:nvPr/>
        </p:nvSpPr>
        <p:spPr>
          <a:xfrm>
            <a:off x="3532748" y="1600902"/>
            <a:ext cx="1791420"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Se mantiene igual</a:t>
            </a:r>
          </a:p>
        </p:txBody>
      </p:sp>
      <p:sp>
        <p:nvSpPr>
          <p:cNvPr id="16" name="TextBox 29">
            <a:extLst>
              <a:ext uri="{FF2B5EF4-FFF2-40B4-BE49-F238E27FC236}">
                <a16:creationId xmlns:a16="http://schemas.microsoft.com/office/drawing/2014/main" xmlns="" id="{3EAB3A09-246B-4275-8D85-ECF77E0C9B5D}"/>
              </a:ext>
            </a:extLst>
          </p:cNvPr>
          <p:cNvSpPr txBox="1"/>
          <p:nvPr/>
        </p:nvSpPr>
        <p:spPr>
          <a:xfrm>
            <a:off x="5781164" y="1600902"/>
            <a:ext cx="2408679" cy="307777"/>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ea typeface="Calibri" panose="020F0502020204030204" pitchFamily="34" charset="0"/>
                <a:cs typeface="Arial" panose="020B0604020202020204" pitchFamily="34" charset="0"/>
              </a:rPr>
              <a:t>Disminuyó mucho/ Algo</a:t>
            </a:r>
          </a:p>
        </p:txBody>
      </p:sp>
    </p:spTree>
    <p:extLst>
      <p:ext uri="{BB962C8B-B14F-4D97-AF65-F5344CB8AC3E}">
        <p14:creationId xmlns:p14="http://schemas.microsoft.com/office/powerpoint/2010/main" val="22203781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eJdUBLkF.ir74OQSEUMF9A"/>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gr71HMP7fNoYDxlK3KovN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bknxVe_4j.Q6eZDUxE.4g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bknxVe_4j.Q6eZDUxE.4gw"/>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7JUl35ef79utSlUr1jbcf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S736x1reOPPsKzs3Hbzff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pujqcHVlVTZYOruMkoQoo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bT52hb9WDlXLdt_Xkw2WZ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dN04oOJQ4MwSF7dCoBZhK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a1G3ygldpp7KrqE77Ne.6A"/>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Vo7_3qjqHV5WQG8hzlRBnw"/>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PSOS - Classical Template - 16x9">
  <a:themeElements>
    <a:clrScheme name="Personnalisé 183">
      <a:dk1>
        <a:sysClr val="windowText" lastClr="000000"/>
      </a:dk1>
      <a:lt1>
        <a:sysClr val="window" lastClr="FFFFFF"/>
      </a:lt1>
      <a:dk2>
        <a:srgbClr val="009D9C"/>
      </a:dk2>
      <a:lt2>
        <a:srgbClr val="2F469C"/>
      </a:lt2>
      <a:accent1>
        <a:srgbClr val="002554"/>
      </a:accent1>
      <a:accent2>
        <a:srgbClr val="F1BE48"/>
      </a:accent2>
      <a:accent3>
        <a:srgbClr val="E87722"/>
      </a:accent3>
      <a:accent4>
        <a:srgbClr val="84329B"/>
      </a:accent4>
      <a:accent5>
        <a:srgbClr val="E4C7EC"/>
      </a:accent5>
      <a:accent6>
        <a:srgbClr val="BEDBFF"/>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Presentation_Template_eng1207" id="{2170A832-1CEC-F548-AE0F-289C9525725E}" vid="{C2445775-F2D8-1F43-BB36-B8950065D18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1c8c16f-866a-405b-a22b-d4454b1451a8">
      <UserInfo>
        <DisplayName>Janet Ragui</DisplayName>
        <AccountId>37200</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D0E96620EE3C44B9E5878E29430AE0" ma:contentTypeVersion="13" ma:contentTypeDescription="Create a new document." ma:contentTypeScope="" ma:versionID="61d473939b8d4ee083b0387fdf47f64c">
  <xsd:schema xmlns:xsd="http://www.w3.org/2001/XMLSchema" xmlns:xs="http://www.w3.org/2001/XMLSchema" xmlns:p="http://schemas.microsoft.com/office/2006/metadata/properties" xmlns:ns3="2c055181-6e2f-40b2-8e36-e652a3490969" xmlns:ns4="f1c8c16f-866a-405b-a22b-d4454b1451a8" targetNamespace="http://schemas.microsoft.com/office/2006/metadata/properties" ma:root="true" ma:fieldsID="90afd1d23aa39460fdefba5463fadbc4" ns3:_="" ns4:_="">
    <xsd:import namespace="2c055181-6e2f-40b2-8e36-e652a3490969"/>
    <xsd:import namespace="f1c8c16f-866a-405b-a22b-d4454b1451a8"/>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055181-6e2f-40b2-8e36-e652a34909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c8c16f-866a-405b-a22b-d4454b1451a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58A6C7-708D-44E5-A0FE-D25AA2CAD579}">
  <ds:schemaRefs>
    <ds:schemaRef ds:uri="http://schemas.microsoft.com/office/2006/metadata/properties"/>
    <ds:schemaRef ds:uri="http://purl.org/dc/terms/"/>
    <ds:schemaRef ds:uri="http://www.w3.org/XML/1998/namespace"/>
    <ds:schemaRef ds:uri="http://schemas.openxmlformats.org/package/2006/metadata/core-properties"/>
    <ds:schemaRef ds:uri="http://purl.org/dc/elements/1.1/"/>
    <ds:schemaRef ds:uri="2c055181-6e2f-40b2-8e36-e652a3490969"/>
    <ds:schemaRef ds:uri="http://schemas.microsoft.com/office/2006/documentManagement/types"/>
    <ds:schemaRef ds:uri="http://schemas.microsoft.com/office/infopath/2007/PartnerControls"/>
    <ds:schemaRef ds:uri="f1c8c16f-866a-405b-a22b-d4454b1451a8"/>
    <ds:schemaRef ds:uri="http://purl.org/dc/dcmitype/"/>
  </ds:schemaRefs>
</ds:datastoreItem>
</file>

<file path=customXml/itemProps2.xml><?xml version="1.0" encoding="utf-8"?>
<ds:datastoreItem xmlns:ds="http://schemas.openxmlformats.org/officeDocument/2006/customXml" ds:itemID="{96C517DD-8D06-447B-9926-7740C88F35A1}">
  <ds:schemaRefs>
    <ds:schemaRef ds:uri="http://schemas.microsoft.com/sharepoint/v3/contenttype/forms"/>
  </ds:schemaRefs>
</ds:datastoreItem>
</file>

<file path=customXml/itemProps3.xml><?xml version="1.0" encoding="utf-8"?>
<ds:datastoreItem xmlns:ds="http://schemas.openxmlformats.org/officeDocument/2006/customXml" ds:itemID="{00723AD6-FF05-4924-8459-96C2C099C6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055181-6e2f-40b2-8e36-e652a3490969"/>
    <ds:schemaRef ds:uri="f1c8c16f-866a-405b-a22b-d4454b1451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IPSOS - Classical Template - 16x9</Template>
  <TotalTime>2252</TotalTime>
  <Words>2365</Words>
  <Application>Microsoft Office PowerPoint</Application>
  <PresentationFormat>Personalizado</PresentationFormat>
  <Paragraphs>167</Paragraphs>
  <Slides>22</Slides>
  <Notes>1</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22</vt:i4>
      </vt:variant>
    </vt:vector>
  </HeadingPairs>
  <TitlesOfParts>
    <vt:vector size="28" baseType="lpstr">
      <vt:lpstr>Arial</vt:lpstr>
      <vt:lpstr>Arial Black</vt:lpstr>
      <vt:lpstr>Calibri</vt:lpstr>
      <vt:lpstr>HelveticaNeueLT Std Lt Cn</vt:lpstr>
      <vt:lpstr>IPSOS - Classical Template - 16x9</vt:lpstr>
      <vt:lpstr>Diapositive think-cell</vt:lpstr>
      <vt:lpstr>Costo de vida en medio de covid-19</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Matthew Alward</dc:creator>
  <cp:lastModifiedBy>Felipe Brion</cp:lastModifiedBy>
  <cp:revision>79</cp:revision>
  <dcterms:created xsi:type="dcterms:W3CDTF">2020-06-25T17:44:36Z</dcterms:created>
  <dcterms:modified xsi:type="dcterms:W3CDTF">2020-07-02T15:27:54Z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0x01010005D0E96620EE3C44B9E5878E29430AE0</vt:lpwstr>
  </property>
</Properties>
</file>